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3" r:id="rId4"/>
    <p:sldId id="258" r:id="rId5"/>
    <p:sldId id="257" r:id="rId6"/>
    <p:sldId id="262" r:id="rId7"/>
    <p:sldId id="261" r:id="rId8"/>
    <p:sldId id="259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D9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2" d="100"/>
          <a:sy n="42" d="100"/>
        </p:scale>
        <p:origin x="132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8991" y="511496"/>
            <a:ext cx="3290308" cy="433817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6034" y="4576533"/>
            <a:ext cx="6383275" cy="1470025"/>
          </a:xfrm>
          <a:solidFill>
            <a:srgbClr val="E4D93E"/>
          </a:solidFill>
        </p:spPr>
        <p:txBody>
          <a:bodyPr>
            <a:noAutofit/>
          </a:bodyPr>
          <a:lstStyle/>
          <a:p>
            <a:r>
              <a:rPr lang="en-US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Verdana"/>
                <a:cs typeface="Verdana"/>
              </a:rPr>
              <a:t>Peg Selig</a:t>
            </a:r>
            <a:br>
              <a:rPr lang="en-US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Verdana"/>
                <a:cs typeface="Verdana"/>
              </a:rPr>
            </a:br>
            <a:r>
              <a:rPr lang="en-US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Verdana"/>
                <a:cs typeface="Verdana"/>
              </a:rPr>
              <a:t>District 1</a:t>
            </a:r>
            <a:endParaRPr lang="en-US" sz="32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969098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3665" y="1206562"/>
            <a:ext cx="4378978" cy="35575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Title 1"/>
          <p:cNvSpPr txBox="1">
            <a:spLocks/>
          </p:cNvSpPr>
          <p:nvPr/>
        </p:nvSpPr>
        <p:spPr>
          <a:xfrm>
            <a:off x="1187586" y="4576533"/>
            <a:ext cx="6861607" cy="1470025"/>
          </a:xfrm>
          <a:prstGeom prst="rect">
            <a:avLst/>
          </a:prstGeom>
          <a:solidFill>
            <a:srgbClr val="E4D93E"/>
          </a:solidFill>
        </p:spPr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Verdana"/>
                <a:cs typeface="Verdana"/>
              </a:rPr>
              <a:t>Greg </a:t>
            </a:r>
            <a:r>
              <a:rPr lang="en-US" sz="48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Verdana"/>
                <a:cs typeface="Verdana"/>
              </a:rPr>
              <a:t>Fazzari</a:t>
            </a:r>
            <a:endParaRPr lang="en-US" sz="48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Verdana"/>
              <a:cs typeface="Verdana"/>
            </a:endParaRPr>
          </a:p>
          <a:p>
            <a:r>
              <a:rPr lang="en-US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Verdana"/>
                <a:cs typeface="Verdana"/>
              </a:rPr>
              <a:t>District 9</a:t>
            </a:r>
            <a:endParaRPr lang="en-US" sz="32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827375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6634" y="601754"/>
            <a:ext cx="3228710" cy="484306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Title 1"/>
          <p:cNvSpPr txBox="1">
            <a:spLocks/>
          </p:cNvSpPr>
          <p:nvPr/>
        </p:nvSpPr>
        <p:spPr>
          <a:xfrm>
            <a:off x="1055632" y="4807467"/>
            <a:ext cx="7174999" cy="1470025"/>
          </a:xfrm>
          <a:prstGeom prst="rect">
            <a:avLst/>
          </a:prstGeom>
          <a:solidFill>
            <a:srgbClr val="E4D93E"/>
          </a:solidFill>
        </p:spPr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Verdana"/>
                <a:cs typeface="Verdana"/>
              </a:rPr>
              <a:t>Jeff Norton</a:t>
            </a:r>
          </a:p>
          <a:p>
            <a:r>
              <a:rPr lang="en-US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Verdana"/>
                <a:cs typeface="Verdana"/>
              </a:rPr>
              <a:t>District 8</a:t>
            </a:r>
            <a:endParaRPr lang="en-US" sz="32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823568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000" y="766697"/>
            <a:ext cx="3447298" cy="430912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1187586" y="4576533"/>
            <a:ext cx="6861607" cy="1470025"/>
          </a:xfrm>
          <a:prstGeom prst="rect">
            <a:avLst/>
          </a:prstGeom>
          <a:solidFill>
            <a:srgbClr val="E4D93E"/>
          </a:solidFill>
        </p:spPr>
        <p:txBody>
          <a:bodyPr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Verdana"/>
                <a:cs typeface="Verdana"/>
              </a:rPr>
              <a:t>Cathy Schick</a:t>
            </a:r>
          </a:p>
          <a:p>
            <a:r>
              <a:rPr lang="en-US" sz="33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Verdana"/>
                <a:cs typeface="Verdana"/>
              </a:rPr>
              <a:t>District 2</a:t>
            </a:r>
            <a:endParaRPr lang="en-US" sz="33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682350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1667" y="667569"/>
            <a:ext cx="4140057" cy="415468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1187586" y="4708493"/>
            <a:ext cx="6861607" cy="1470025"/>
          </a:xfrm>
          <a:prstGeom prst="rect">
            <a:avLst/>
          </a:prstGeom>
          <a:solidFill>
            <a:srgbClr val="E4D93E"/>
          </a:solidFill>
        </p:spPr>
        <p:txBody>
          <a:bodyPr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Verdana"/>
                <a:cs typeface="Verdana"/>
              </a:rPr>
              <a:t>Rick Wells</a:t>
            </a:r>
            <a:endParaRPr lang="en-US" sz="48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Verdana"/>
              <a:cs typeface="Verdana"/>
            </a:endParaRPr>
          </a:p>
          <a:p>
            <a:r>
              <a:rPr lang="en-US" sz="33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Verdana"/>
                <a:cs typeface="Verdana"/>
              </a:rPr>
              <a:t>District 3</a:t>
            </a:r>
            <a:endParaRPr lang="en-US" sz="33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696047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414873"/>
            <a:ext cx="3551332" cy="497186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Title 1"/>
          <p:cNvSpPr txBox="1">
            <a:spLocks/>
          </p:cNvSpPr>
          <p:nvPr/>
        </p:nvSpPr>
        <p:spPr>
          <a:xfrm>
            <a:off x="1187586" y="4576533"/>
            <a:ext cx="6861607" cy="1470025"/>
          </a:xfrm>
          <a:prstGeom prst="rect">
            <a:avLst/>
          </a:prstGeom>
          <a:solidFill>
            <a:srgbClr val="E4D93E"/>
          </a:solidFill>
        </p:spPr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Verdana"/>
                <a:cs typeface="Verdana"/>
              </a:rPr>
              <a:t>Jamie </a:t>
            </a:r>
            <a:r>
              <a:rPr lang="en-US" sz="48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Verdana"/>
                <a:cs typeface="Verdana"/>
              </a:rPr>
              <a:t>Nilles</a:t>
            </a:r>
            <a:endParaRPr lang="en-US" sz="48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Verdana"/>
              <a:cs typeface="Verdana"/>
            </a:endParaRPr>
          </a:p>
          <a:p>
            <a:r>
              <a:rPr lang="en-US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Verdana"/>
                <a:cs typeface="Verdana"/>
              </a:rPr>
              <a:t>District 7</a:t>
            </a:r>
            <a:endParaRPr lang="en-US" sz="32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854333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2586" y="348518"/>
            <a:ext cx="4110485" cy="548064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Title 1"/>
          <p:cNvSpPr txBox="1">
            <a:spLocks/>
          </p:cNvSpPr>
          <p:nvPr/>
        </p:nvSpPr>
        <p:spPr>
          <a:xfrm>
            <a:off x="1187586" y="4576533"/>
            <a:ext cx="6861607" cy="1470025"/>
          </a:xfrm>
          <a:prstGeom prst="rect">
            <a:avLst/>
          </a:prstGeom>
          <a:solidFill>
            <a:srgbClr val="E4D93E"/>
          </a:solidFill>
        </p:spPr>
        <p:txBody>
          <a:bodyPr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9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Verdana"/>
                <a:cs typeface="Verdana"/>
              </a:rPr>
              <a:t>Bill Daley</a:t>
            </a:r>
          </a:p>
          <a:p>
            <a:r>
              <a:rPr lang="en-US" sz="3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Verdana"/>
                <a:cs typeface="Verdana"/>
              </a:rPr>
              <a:t>District 6</a:t>
            </a:r>
            <a:endParaRPr lang="en-US" sz="36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452845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979" y="514854"/>
            <a:ext cx="3304420" cy="447406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Title 1"/>
          <p:cNvSpPr txBox="1">
            <a:spLocks/>
          </p:cNvSpPr>
          <p:nvPr/>
        </p:nvSpPr>
        <p:spPr>
          <a:xfrm>
            <a:off x="1187586" y="4576533"/>
            <a:ext cx="7038106" cy="1592780"/>
          </a:xfrm>
          <a:prstGeom prst="rect">
            <a:avLst/>
          </a:prstGeom>
          <a:solidFill>
            <a:srgbClr val="E4D93E"/>
          </a:solidFill>
        </p:spPr>
        <p:txBody>
          <a:bodyPr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9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Verdana"/>
                <a:cs typeface="Verdana"/>
              </a:rPr>
              <a:t>Neil Williamson</a:t>
            </a:r>
          </a:p>
          <a:p>
            <a:r>
              <a:rPr lang="en-US" sz="33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Verdana"/>
                <a:cs typeface="Verdana"/>
              </a:rPr>
              <a:t>District 4</a:t>
            </a:r>
            <a:endParaRPr lang="en-US" sz="33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332992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3170" y="1085433"/>
            <a:ext cx="2826535" cy="423980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Title 1"/>
          <p:cNvSpPr txBox="1">
            <a:spLocks/>
          </p:cNvSpPr>
          <p:nvPr/>
        </p:nvSpPr>
        <p:spPr>
          <a:xfrm>
            <a:off x="1187586" y="4576533"/>
            <a:ext cx="6861607" cy="1592780"/>
          </a:xfrm>
          <a:prstGeom prst="rect">
            <a:avLst/>
          </a:prstGeom>
          <a:solidFill>
            <a:srgbClr val="E4D93E"/>
          </a:solidFill>
        </p:spPr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Verdana"/>
                <a:cs typeface="Verdana"/>
              </a:rPr>
              <a:t>Steve </a:t>
            </a:r>
            <a:r>
              <a:rPr lang="en-US" sz="48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Verdana"/>
                <a:cs typeface="Verdana"/>
              </a:rPr>
              <a:t>Frucci</a:t>
            </a:r>
            <a:endParaRPr lang="en-US" sz="4800" b="1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Verdana"/>
              <a:cs typeface="Verdana"/>
            </a:endParaRPr>
          </a:p>
          <a:p>
            <a:r>
              <a:rPr lang="en-US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Verdana"/>
                <a:cs typeface="Verdana"/>
              </a:rPr>
              <a:t> District 5</a:t>
            </a:r>
            <a:endParaRPr lang="en-US" sz="32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148919089"/>
      </p:ext>
    </p:extLst>
  </p:cSld>
  <p:clrMapOvr>
    <a:masterClrMapping/>
  </p:clrMapOvr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440</TotalTime>
  <Words>35</Words>
  <Application>Microsoft Office PowerPoint</Application>
  <PresentationFormat>On-screen Show (4:3)</PresentationFormat>
  <Paragraphs>17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Verdana</vt:lpstr>
      <vt:lpstr> Black </vt:lpstr>
      <vt:lpstr>Peg Selig District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WIAA District 4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Robert Polk – District 1</dc:title>
  <dc:creator>Tim Graham</dc:creator>
  <cp:lastModifiedBy>stark porter</cp:lastModifiedBy>
  <cp:revision>12</cp:revision>
  <dcterms:created xsi:type="dcterms:W3CDTF">2015-04-28T18:51:23Z</dcterms:created>
  <dcterms:modified xsi:type="dcterms:W3CDTF">2016-04-28T05:58:49Z</dcterms:modified>
</cp:coreProperties>
</file>