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5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On-Line Athletic 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Bethel School District</a:t>
            </a:r>
          </a:p>
          <a:p>
            <a:r>
              <a:rPr lang="en-US" dirty="0" smtClean="0"/>
              <a:t>Bryan </a:t>
            </a:r>
            <a:r>
              <a:rPr lang="en-US" dirty="0" err="1" smtClean="0"/>
              <a:t>Streleski</a:t>
            </a:r>
            <a:endParaRPr lang="en-US" dirty="0" smtClean="0"/>
          </a:p>
          <a:p>
            <a:r>
              <a:rPr lang="en-US" dirty="0" smtClean="0"/>
              <a:t>4/25/2016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7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High School Data</a:t>
            </a:r>
            <a:endParaRPr lang="en-US" b="1" dirty="0"/>
          </a:p>
          <a:p>
            <a:pPr lvl="1"/>
            <a:r>
              <a:rPr lang="en-US" dirty="0" smtClean="0"/>
              <a:t>Average 690 submitted forms per school</a:t>
            </a:r>
          </a:p>
          <a:p>
            <a:r>
              <a:rPr lang="en-US" b="1" dirty="0" smtClean="0"/>
              <a:t>Middle School Data</a:t>
            </a:r>
          </a:p>
          <a:p>
            <a:pPr lvl="1"/>
            <a:r>
              <a:rPr lang="en-US" dirty="0" smtClean="0"/>
              <a:t>Average 270 submitted forms per school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b="1" dirty="0" smtClean="0"/>
              <a:t>District Data</a:t>
            </a:r>
            <a:endParaRPr lang="en-US" b="1" dirty="0" smtClean="0"/>
          </a:p>
          <a:p>
            <a:pPr lvl="1"/>
            <a:r>
              <a:rPr lang="en-US" dirty="0" smtClean="0"/>
              <a:t>2014/15 – Cleared 3800 + students</a:t>
            </a:r>
            <a:endParaRPr lang="en-US" dirty="0"/>
          </a:p>
          <a:p>
            <a:pPr lvl="1"/>
            <a:r>
              <a:rPr lang="en-US" dirty="0" smtClean="0"/>
              <a:t>2015/16 – Cleared 3800 +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92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auto-fill option</a:t>
            </a:r>
            <a:endParaRPr lang="en-US" dirty="0" smtClean="0"/>
          </a:p>
          <a:p>
            <a:r>
              <a:rPr lang="en-US" dirty="0" smtClean="0"/>
              <a:t>No Yearly </a:t>
            </a:r>
            <a:r>
              <a:rPr lang="en-US" dirty="0" smtClean="0"/>
              <a:t>Rollover</a:t>
            </a:r>
          </a:p>
          <a:p>
            <a:r>
              <a:rPr lang="en-US" dirty="0" smtClean="0"/>
              <a:t>Family Access Log-In Information</a:t>
            </a:r>
            <a:endParaRPr lang="en-US" dirty="0" smtClean="0"/>
          </a:p>
          <a:p>
            <a:r>
              <a:rPr lang="en-US" dirty="0" smtClean="0"/>
              <a:t>Navigation of form for parents</a:t>
            </a:r>
            <a:endParaRPr lang="en-US" dirty="0" smtClean="0"/>
          </a:p>
          <a:p>
            <a:r>
              <a:rPr lang="en-US" dirty="0" smtClean="0"/>
              <a:t>District teamwork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8348" y="2651698"/>
            <a:ext cx="20856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7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BSD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BSD Development</a:t>
            </a:r>
          </a:p>
          <a:p>
            <a:r>
              <a:rPr lang="en-US" dirty="0" smtClean="0"/>
              <a:t>BSD Forms</a:t>
            </a:r>
          </a:p>
          <a:p>
            <a:r>
              <a:rPr lang="en-US" dirty="0" smtClean="0"/>
              <a:t>Skyward Integration</a:t>
            </a:r>
          </a:p>
          <a:p>
            <a:r>
              <a:rPr lang="en-US" dirty="0" smtClean="0"/>
              <a:t>Challenges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638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BSD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Vendor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Efficient system</a:t>
            </a:r>
          </a:p>
          <a:p>
            <a:r>
              <a:rPr lang="en-US" dirty="0" smtClean="0"/>
              <a:t>Covers all needed information</a:t>
            </a:r>
          </a:p>
          <a:p>
            <a:r>
              <a:rPr lang="en-US" dirty="0" smtClean="0"/>
              <a:t>$$$$$$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Vendor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Excellent system</a:t>
            </a:r>
          </a:p>
          <a:p>
            <a:r>
              <a:rPr lang="en-US" dirty="0" smtClean="0"/>
              <a:t>Covers all aspect of athletic program</a:t>
            </a:r>
          </a:p>
          <a:p>
            <a:r>
              <a:rPr lang="en-US" dirty="0" smtClean="0"/>
              <a:t>More $$$$$$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48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BSD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Google Form</a:t>
            </a:r>
          </a:p>
          <a:p>
            <a:r>
              <a:rPr lang="en-US" dirty="0" smtClean="0"/>
              <a:t>Google Sheet</a:t>
            </a:r>
          </a:p>
          <a:p>
            <a:r>
              <a:rPr lang="en-US" dirty="0" smtClean="0"/>
              <a:t>No Cost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Skyward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Family Access</a:t>
            </a:r>
          </a:p>
          <a:p>
            <a:r>
              <a:rPr lang="en-US" dirty="0" smtClean="0"/>
              <a:t>My Activities</a:t>
            </a:r>
          </a:p>
          <a:p>
            <a:r>
              <a:rPr lang="en-US" dirty="0" smtClean="0"/>
              <a:t>Emergency Information</a:t>
            </a:r>
          </a:p>
          <a:p>
            <a:r>
              <a:rPr lang="en-US" dirty="0" smtClean="0"/>
              <a:t>More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7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Technology Department</a:t>
            </a:r>
          </a:p>
          <a:p>
            <a:pPr lvl="1"/>
            <a:r>
              <a:rPr lang="en-US" dirty="0" smtClean="0"/>
              <a:t>Developing other forms</a:t>
            </a:r>
          </a:p>
          <a:p>
            <a:r>
              <a:rPr lang="en-US" dirty="0" smtClean="0"/>
              <a:t>Connection to Family Access</a:t>
            </a:r>
          </a:p>
          <a:p>
            <a:r>
              <a:rPr lang="en-US" dirty="0" smtClean="0"/>
              <a:t>Google Sheet</a:t>
            </a:r>
          </a:p>
          <a:p>
            <a:pPr lvl="1"/>
            <a:r>
              <a:rPr lang="en-US" dirty="0" smtClean="0"/>
              <a:t>Similar spreadsheet to what was already used by AD’s</a:t>
            </a:r>
          </a:p>
          <a:p>
            <a:r>
              <a:rPr lang="en-US" dirty="0" smtClean="0"/>
              <a:t>All Schools Participate</a:t>
            </a:r>
          </a:p>
          <a:p>
            <a:pPr lvl="1"/>
            <a:r>
              <a:rPr lang="en-US" dirty="0" smtClean="0"/>
              <a:t>Three high schools &amp; six middle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759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email system does your district use?</a:t>
            </a:r>
          </a:p>
          <a:p>
            <a:r>
              <a:rPr lang="en-US" dirty="0" smtClean="0"/>
              <a:t>Do you use Skyward?</a:t>
            </a:r>
          </a:p>
          <a:p>
            <a:r>
              <a:rPr lang="en-US" dirty="0" smtClean="0"/>
              <a:t>What information is already tracked in Skyward?</a:t>
            </a:r>
          </a:p>
          <a:p>
            <a:r>
              <a:rPr lang="en-US" dirty="0" smtClean="0"/>
              <a:t>Do you use Family </a:t>
            </a:r>
            <a:r>
              <a:rPr lang="en-US" dirty="0" smtClean="0"/>
              <a:t>Access or similar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94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Google Form</a:t>
            </a:r>
          </a:p>
          <a:p>
            <a:endParaRPr lang="en-US" dirty="0" smtClean="0"/>
          </a:p>
          <a:p>
            <a:r>
              <a:rPr lang="en-US" dirty="0" smtClean="0"/>
              <a:t>Submitted Forms – Stored &amp; Emailed to Parent</a:t>
            </a:r>
          </a:p>
          <a:p>
            <a:endParaRPr lang="en-US" dirty="0" smtClean="0"/>
          </a:p>
          <a:p>
            <a:r>
              <a:rPr lang="en-US" dirty="0" smtClean="0"/>
              <a:t>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42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Information</a:t>
            </a:r>
            <a:endParaRPr lang="en-US" dirty="0"/>
          </a:p>
        </p:txBody>
      </p:sp>
      <p:pic>
        <p:nvPicPr>
          <p:cNvPr id="6" name="Picture 5" descr="BSD Emergency Inf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3057"/>
            <a:ext cx="9144000" cy="551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04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Grade Report</a:t>
            </a:r>
            <a:endParaRPr lang="en-US"/>
          </a:p>
        </p:txBody>
      </p:sp>
      <p:pic>
        <p:nvPicPr>
          <p:cNvPr id="4" name="Content Placeholder 3" descr="Example Grade Repor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5" b="6055"/>
          <a:stretch>
            <a:fillRect/>
          </a:stretch>
        </p:blipFill>
        <p:spPr>
          <a:xfrm>
            <a:off x="784197" y="1692631"/>
            <a:ext cx="7902603" cy="4803301"/>
          </a:xfrm>
        </p:spPr>
      </p:pic>
    </p:spTree>
    <p:extLst>
      <p:ext uri="{BB962C8B-B14F-4D97-AF65-F5344CB8AC3E}">
        <p14:creationId xmlns:p14="http://schemas.microsoft.com/office/powerpoint/2010/main" val="393728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519</TotalTime>
  <Words>221</Words>
  <Application>Microsoft Macintosh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On-Line Athletic Forms</vt:lpstr>
      <vt:lpstr>Topics</vt:lpstr>
      <vt:lpstr>BSD Process</vt:lpstr>
      <vt:lpstr>BSD Process</vt:lpstr>
      <vt:lpstr>BSD Development</vt:lpstr>
      <vt:lpstr>District Systems</vt:lpstr>
      <vt:lpstr>The Form</vt:lpstr>
      <vt:lpstr>Emergency Information</vt:lpstr>
      <vt:lpstr>Grade Report</vt:lpstr>
      <vt:lpstr>BSD Data</vt:lpstr>
      <vt:lpstr>Challenges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On-Line Athletic Forms</dc:title>
  <dc:creator>bethel</dc:creator>
  <cp:lastModifiedBy>bethel</cp:lastModifiedBy>
  <cp:revision>18</cp:revision>
  <dcterms:created xsi:type="dcterms:W3CDTF">2015-10-19T05:24:23Z</dcterms:created>
  <dcterms:modified xsi:type="dcterms:W3CDTF">2016-04-25T05:06:03Z</dcterms:modified>
</cp:coreProperties>
</file>