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F3623B-3496-4E53-A88C-4721181CCAC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2322CF-A539-472B-84A2-37ED6624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92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90A0EF-2CCF-4462-98A5-0D54F2B62C3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0AD1F9-685D-4BBC-9FBE-E80F1D94F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5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D1F9-685D-4BBC-9FBE-E80F1D94FC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75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D1F9-685D-4BBC-9FBE-E80F1D94FC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12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D1F9-685D-4BBC-9FBE-E80F1D94FC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14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D1F9-685D-4BBC-9FBE-E80F1D94FC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1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D1F9-685D-4BBC-9FBE-E80F1D94FC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27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D1F9-685D-4BBC-9FBE-E80F1D94FC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1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D1F9-685D-4BBC-9FBE-E80F1D94FC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2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D1F9-685D-4BBC-9FBE-E80F1D94FC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09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D1F9-685D-4BBC-9FBE-E80F1D94FC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35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D1F9-685D-4BBC-9FBE-E80F1D94FC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4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D1F9-685D-4BBC-9FBE-E80F1D94FC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2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D1F9-685D-4BBC-9FBE-E80F1D94FC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58636"/>
            <a:ext cx="7766936" cy="11118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New Coach Orientation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719945"/>
            <a:ext cx="7766936" cy="1427787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Julie Stroncek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Edmonds School District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stroncekj@edmonds.wednet.edu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7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65463"/>
            <a:ext cx="8596668" cy="108411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Miscellaneous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809566" cy="41109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Scheduling Website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Media Contact Information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League Passes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Professional Development – </a:t>
            </a:r>
            <a:r>
              <a:rPr lang="en-US" sz="2400" dirty="0" smtClean="0">
                <a:solidFill>
                  <a:schemeClr val="tx1"/>
                </a:solidFill>
              </a:rPr>
              <a:t>WSCA, Attending Clinics, Coaching School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Important Phone Numbers – </a:t>
            </a:r>
            <a:r>
              <a:rPr lang="en-US" sz="2400" dirty="0" smtClean="0">
                <a:solidFill>
                  <a:schemeClr val="tx1"/>
                </a:solidFill>
              </a:rPr>
              <a:t>Trainer, </a:t>
            </a:r>
            <a:r>
              <a:rPr lang="en-US" sz="2400" dirty="0" err="1" smtClean="0">
                <a:solidFill>
                  <a:schemeClr val="tx1"/>
                </a:solidFill>
              </a:rPr>
              <a:t>Bldg</a:t>
            </a:r>
            <a:r>
              <a:rPr lang="en-US" sz="2400" dirty="0" smtClean="0">
                <a:solidFill>
                  <a:schemeClr val="tx1"/>
                </a:solidFill>
              </a:rPr>
              <a:t> AD, Dist AD, Transportation, Assigning Sec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88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Shared Documents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7" y="2130135"/>
            <a:ext cx="9040090" cy="39112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Articles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Books, pamphlets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Copy of Coaching Handbook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Copy of Coach Bargaining Agreement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Orientation Checklist – </a:t>
            </a:r>
            <a:r>
              <a:rPr lang="en-US" sz="2400" dirty="0">
                <a:solidFill>
                  <a:schemeClr val="tx1"/>
                </a:solidFill>
              </a:rPr>
              <a:t>signed and stored in coach file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We Can Only Operate off the Information We Have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75609"/>
            <a:ext cx="8596668" cy="33978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Let’s provide our coaches with the information/tools they need to be successful!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smtClean="0"/>
              <a:t>Questions/Comments/Additional Thoughts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3607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New Coach Orientation – Why?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53491"/>
            <a:ext cx="8596668" cy="4291445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Educate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Avoid Violations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Build Relationships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Provide Support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Retain Coaches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82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District Policies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8636"/>
            <a:ext cx="8596668" cy="483177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Eligibility Paperwork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District Guidelines on grades, attendance,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Conduct Code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Athletic Code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HIB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Professional Boundaries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Electronic Communication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Financial (Fundraising, Purchasing, ASB vs. Boosters)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Transportation – Use of School Vans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Inclement Weather Guidelines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Field Trips/Summer Activities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WIAA Policies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3164"/>
            <a:ext cx="8596668" cy="498763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WIAA Regulations &amp; Avoiding Violations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Ejection Rule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Practice Regulations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Open Gym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Out-of-Season Coaching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Recruiting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Transfer Rules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Online Coaching Clinics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Compliance Standards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RS/Alt School/Home School Contracts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Coaches Roles &amp; Responsibilities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1991"/>
            <a:ext cx="8456275" cy="492529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Coaches Code of Ethics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Job Description for Head, Assistant &amp; Volunteer Coaches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Hiring Process for bringing on Assistants and Volunteers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Practice Plans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Attendance Records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Reporting Scores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Criteria for Squad Selection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Criteria for Lettering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Pre-Season Parent Meeting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Letter of Expectations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End of Season Banquet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Finding a Mentor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Communicate – Communicate – Communicate!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3682"/>
            <a:ext cx="8508230" cy="119495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Risk Management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Duty to: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6" y="1714500"/>
            <a:ext cx="8925790" cy="489411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Supervise (buses, locker rooms, away contests with multiple teams present)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Properly Instruct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Warn of Inherent Dangers of Sport (review informed consent form)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 a Safe Environment (inspect your court, field, surroundings)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 Health Care (FA/CPR, 911, trainer)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Teach &amp; Enforce Rules and Regulations (read &amp; reinforce your codes &amp; policies, warn students about improper use of social media)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Safely Group Participants (match by size, age &amp; ability)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Follow Due Process (communicate with building admin &amp; parents whenever significant discipline is involved).  </a:t>
            </a:r>
            <a:r>
              <a:rPr lang="en-US" dirty="0" smtClean="0">
                <a:solidFill>
                  <a:schemeClr val="tx1"/>
                </a:solidFill>
              </a:rPr>
              <a:t>Document-Document-Document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Plan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Keep Records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Report – Not investigate (knowledge of physical abuse or sexual misconduct, HIB)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Safety Guidelines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FA/CPR Requirements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Emergency Contact Information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Location of AED Machines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Accident Procedures &amp; Reporting Form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Concussion Protocol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First Aid Kits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Athletic Trainer’s Contact Info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6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Remember You Are An Educator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118" y="1579418"/>
            <a:ext cx="9299864" cy="47798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Teach/Display Sportsmanship – Greet Officials and Opposing Coaches/Teams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No Ejections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Watch </a:t>
            </a:r>
            <a:r>
              <a:rPr lang="en-US" sz="2000" dirty="0" smtClean="0">
                <a:solidFill>
                  <a:schemeClr val="tx1"/>
                </a:solidFill>
              </a:rPr>
              <a:t>Your </a:t>
            </a:r>
            <a:r>
              <a:rPr lang="en-US" sz="2000" dirty="0" smtClean="0">
                <a:solidFill>
                  <a:schemeClr val="tx1"/>
                </a:solidFill>
              </a:rPr>
              <a:t>Language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Dress Appropriately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Appropriate Conversations &amp; Jokes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Praise Publicly/Correct Privately (avoid intimidation/sarcasm in your coaching)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Hold Yourself/Staff/Team Accountable to Standards &amp; Expectations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Know &amp; Understand the Rules of Your Sport (league &amp; state guidelines)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Teach Life Lessons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HONOR THE GAME!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37754"/>
            <a:ext cx="8596668" cy="119264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Always Be Professional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930399"/>
            <a:ext cx="9195954" cy="4110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With Print Media, Radio, TV – </a:t>
            </a:r>
            <a:r>
              <a:rPr lang="en-US" sz="2400" dirty="0" smtClean="0">
                <a:solidFill>
                  <a:schemeClr val="tx1"/>
                </a:solidFill>
              </a:rPr>
              <a:t>Do not speak disparagingly about refs/opponents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With Phone Calls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With Emails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With Social Media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With Personnel – Athletes, Colleagues, Parents, Staff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Assume Everything is Public Record!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94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499</Words>
  <Application>Microsoft Office PowerPoint</Application>
  <PresentationFormat>Widescreen</PresentationFormat>
  <Paragraphs>116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New Coach Orientation</vt:lpstr>
      <vt:lpstr>New Coach Orientation – Why?</vt:lpstr>
      <vt:lpstr>District Policies</vt:lpstr>
      <vt:lpstr>WIAA Policies</vt:lpstr>
      <vt:lpstr>Coaches Roles &amp; Responsibilities</vt:lpstr>
      <vt:lpstr>Risk Management Duty to:</vt:lpstr>
      <vt:lpstr>Safety Guidelines</vt:lpstr>
      <vt:lpstr>Remember You Are An Educator</vt:lpstr>
      <vt:lpstr>Always Be Professional</vt:lpstr>
      <vt:lpstr>Miscellaneous</vt:lpstr>
      <vt:lpstr>Shared Documents</vt:lpstr>
      <vt:lpstr>We Can Only Operate off the Information We Have</vt:lpstr>
    </vt:vector>
  </TitlesOfParts>
  <Company>Edmonds School District #15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 Orientation</dc:title>
  <dc:creator>Stroncek, Julie A. (ESC)</dc:creator>
  <cp:lastModifiedBy>Stroncek, Julie A. (ESC)</cp:lastModifiedBy>
  <cp:revision>15</cp:revision>
  <cp:lastPrinted>2018-04-20T19:47:38Z</cp:lastPrinted>
  <dcterms:created xsi:type="dcterms:W3CDTF">2018-04-19T01:48:32Z</dcterms:created>
  <dcterms:modified xsi:type="dcterms:W3CDTF">2018-04-20T20:26:48Z</dcterms:modified>
</cp:coreProperties>
</file>