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B0187-3971-4B29-98E2-36103CD8584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7425-D336-495E-92C2-2F149697F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33735-76EE-4C10-95C4-28D1B7CF7A5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062C7-8A7A-4C70-A127-BE62C8BF6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062C7-8A7A-4C70-A127-BE62C8BF6A8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7ED171-7C8E-482D-831F-C28FC321D9D7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53ECCD-1FD1-4107-8AB9-DA97463A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ellsjr@puyallup.k12.wa.us" TargetMode="External"/><Relationship Id="rId2" Type="http://schemas.openxmlformats.org/officeDocument/2006/relationships/hyperlink" Target="mailto:Terry.Cavender@camas.wednet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ellsjr@puyallup.k12.wa.us" TargetMode="External"/><Relationship Id="rId2" Type="http://schemas.openxmlformats.org/officeDocument/2006/relationships/hyperlink" Target="mailto:Terry.Cavender@camas.wednet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4400" b="1" u="sng" dirty="0" smtClean="0"/>
              <a:t>Providing </a:t>
            </a:r>
            <a:r>
              <a:rPr lang="en-US" sz="4400" b="1" u="sng" dirty="0"/>
              <a:t>Coaching Education </a:t>
            </a:r>
            <a:r>
              <a:rPr lang="en-US" sz="4400" b="1" u="sng" dirty="0" smtClean="0"/>
              <a:t>Opportunities For </a:t>
            </a:r>
            <a:r>
              <a:rPr lang="en-US" sz="4400" b="1" u="sng" dirty="0"/>
              <a:t>Your Staff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400800" cy="1752600"/>
          </a:xfrm>
        </p:spPr>
        <p:txBody>
          <a:bodyPr/>
          <a:lstStyle/>
          <a:p>
            <a:r>
              <a:rPr lang="en-US" b="1" dirty="0" smtClean="0"/>
              <a:t>WSSAAA Conference</a:t>
            </a:r>
            <a:endParaRPr lang="en-US" dirty="0"/>
          </a:p>
          <a:p>
            <a:r>
              <a:rPr lang="en-US" b="1" dirty="0"/>
              <a:t>Spokane Washington</a:t>
            </a:r>
            <a:endParaRPr lang="en-US" dirty="0"/>
          </a:p>
          <a:p>
            <a:r>
              <a:rPr lang="en-US" b="1" dirty="0"/>
              <a:t>April </a:t>
            </a:r>
            <a:r>
              <a:rPr lang="en-US" b="1" dirty="0" smtClean="0"/>
              <a:t>11, </a:t>
            </a:r>
            <a:r>
              <a:rPr lang="en-US" b="1" dirty="0"/>
              <a:t>2011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400" b="1" dirty="0" smtClean="0"/>
              <a:t> </a:t>
            </a:r>
            <a:endParaRPr lang="en-US" sz="5400" dirty="0" smtClean="0"/>
          </a:p>
          <a:p>
            <a:pPr algn="ctr">
              <a:buNone/>
            </a:pPr>
            <a:r>
              <a:rPr lang="en-US" b="1" dirty="0" smtClean="0"/>
              <a:t>Terry Cavender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Athletic Director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Camas School District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>
                <a:hlinkClick r:id="rId2"/>
              </a:rPr>
              <a:t>Terry.Cavender@camas.wednet.edu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 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Rick Wells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Director of Health, Fitness and </a:t>
            </a:r>
            <a:r>
              <a:rPr lang="en-US" b="1" dirty="0" smtClean="0"/>
              <a:t>Athletics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Puyallup School District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00FF"/>
                </a:solidFill>
                <a:hlinkClick r:id="rId3"/>
              </a:rPr>
              <a:t>wellsjr@puyallup.k12.wa.us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Presented By: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Assessing the Need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Checklist for Planning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Developing the </a:t>
            </a:r>
            <a:r>
              <a:rPr lang="en-US" b="1" dirty="0" smtClean="0"/>
              <a:t>Syllabus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Seminar </a:t>
            </a:r>
            <a:r>
              <a:rPr lang="en-US" b="1" dirty="0" smtClean="0"/>
              <a:t>Content </a:t>
            </a:r>
            <a:r>
              <a:rPr lang="en-US" b="1" dirty="0" smtClean="0"/>
              <a:t>an Examples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Summary &amp; Conclusions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SESSION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b="1" dirty="0" smtClean="0"/>
              <a:t>Historical Rationale and Purpose:</a:t>
            </a:r>
          </a:p>
          <a:p>
            <a:pPr>
              <a:buNone/>
              <a:defRPr/>
            </a:pPr>
            <a:r>
              <a:rPr lang="en-US" sz="1800" dirty="0" smtClean="0"/>
              <a:t>   The purpose of coaching education is to bring about a positive outcome regarding the development of coaches, the improvement of performance, and the enhancement of athletic </a:t>
            </a:r>
            <a:r>
              <a:rPr lang="en-US" sz="1800" dirty="0" smtClean="0"/>
              <a:t>services </a:t>
            </a:r>
            <a:r>
              <a:rPr lang="en-US" sz="1800" dirty="0" smtClean="0"/>
              <a:t>available to students.</a:t>
            </a:r>
          </a:p>
          <a:p>
            <a:pPr>
              <a:buNone/>
              <a:defRPr/>
            </a:pPr>
            <a:endParaRPr lang="en-US" sz="2800" b="1" dirty="0" smtClean="0"/>
          </a:p>
          <a:p>
            <a:pPr>
              <a:defRPr/>
            </a:pPr>
            <a:r>
              <a:rPr lang="en-US" sz="2800" b="1" dirty="0" smtClean="0"/>
              <a:t>WIAA </a:t>
            </a:r>
            <a:r>
              <a:rPr lang="en-US" sz="2800" b="1" dirty="0" smtClean="0"/>
              <a:t>Coaching Standards &amp; </a:t>
            </a:r>
            <a:r>
              <a:rPr lang="en-US" sz="2800" b="1" dirty="0" smtClean="0"/>
              <a:t>Expectations</a:t>
            </a:r>
          </a:p>
          <a:p>
            <a:pPr>
              <a:buNone/>
              <a:defRPr/>
            </a:pPr>
            <a:endParaRPr lang="en-US" sz="2800" b="1" dirty="0" smtClean="0"/>
          </a:p>
          <a:p>
            <a:pPr>
              <a:defRPr/>
            </a:pPr>
            <a:r>
              <a:rPr lang="en-US" sz="2800" b="1" dirty="0" smtClean="0"/>
              <a:t>Professional &amp; Legal Expectations</a:t>
            </a:r>
          </a:p>
          <a:p>
            <a:pPr>
              <a:buNone/>
              <a:defRPr/>
            </a:pPr>
            <a:endParaRPr lang="en-US" sz="2800" b="1" dirty="0" smtClean="0"/>
          </a:p>
          <a:p>
            <a:pPr>
              <a:defRPr/>
            </a:pPr>
            <a:r>
              <a:rPr lang="en-US" sz="2800" b="1" dirty="0" smtClean="0"/>
              <a:t>Methodology</a:t>
            </a:r>
          </a:p>
          <a:p>
            <a:pPr>
              <a:buNone/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Assessing the Need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FACILITIES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CLOCK HOUR </a:t>
            </a:r>
            <a:r>
              <a:rPr lang="en-US" b="1" dirty="0" smtClean="0"/>
              <a:t>/COACHES EDUCATION HOUR OFFERING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smtClean="0"/>
              <a:t>SECURING PRESENTERS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ACCOUNTING</a:t>
            </a:r>
            <a:r>
              <a:rPr lang="en-US" dirty="0" smtClean="0"/>
              <a:t>  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PUBLICATIONS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REGISTRATION PROCESS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LAST MINUTE STUFF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Checklist for Planning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Coaches Academy 10 Syllabu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381000"/>
            <a:ext cx="8915400" cy="624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Developing the Content and Syllabus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57150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WIAA </a:t>
            </a:r>
            <a:r>
              <a:rPr lang="en-US" b="1" dirty="0" smtClean="0"/>
              <a:t>Coaching Standards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Life &amp; Death Issues For Coaches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Pitfalls, Tips, &amp; </a:t>
            </a:r>
            <a:r>
              <a:rPr lang="en-US" b="1" dirty="0" smtClean="0"/>
              <a:t>Expectations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Team &amp; Asset Building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Coaching For </a:t>
            </a:r>
            <a:r>
              <a:rPr lang="en-US" b="1" dirty="0" smtClean="0"/>
              <a:t>Character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Hazing &amp; </a:t>
            </a:r>
            <a:r>
              <a:rPr lang="en-US" b="1" dirty="0" smtClean="0">
                <a:solidFill>
                  <a:srgbClr val="FF0000"/>
                </a:solidFill>
              </a:rPr>
              <a:t>Harassment </a:t>
            </a:r>
            <a:r>
              <a:rPr lang="en-US" b="1" dirty="0" smtClean="0">
                <a:solidFill>
                  <a:srgbClr val="FF0000"/>
                </a:solidFill>
              </a:rPr>
              <a:t>In Athletics</a:t>
            </a:r>
          </a:p>
          <a:p>
            <a:r>
              <a:rPr lang="en-US" b="1" dirty="0" smtClean="0"/>
              <a:t>Toxic </a:t>
            </a:r>
            <a:r>
              <a:rPr lang="en-US" b="1" dirty="0" smtClean="0"/>
              <a:t>Competition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Title IX Quiz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Coaching </a:t>
            </a:r>
            <a:r>
              <a:rPr lang="en-US" b="1" dirty="0" smtClean="0"/>
              <a:t>Evaluations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Coaches Checklist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Transportation </a:t>
            </a:r>
            <a:r>
              <a:rPr lang="en-US" b="1" dirty="0" smtClean="0"/>
              <a:t>Protocols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Improving Communication With Parents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et. al.,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Seminar Content &amp; Examples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Terry Cavender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Athletic Director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Camas School District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>
                <a:hlinkClick r:id="rId2"/>
              </a:rPr>
              <a:t>Terry.Cavender@camas.wednet.edu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 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Rick Wells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Director of Health, Fitness and </a:t>
            </a:r>
            <a:r>
              <a:rPr lang="en-US" b="1" dirty="0" smtClean="0"/>
              <a:t>Athletics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Puyallup School District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00FF"/>
                </a:solidFill>
                <a:hlinkClick r:id="rId3"/>
              </a:rPr>
              <a:t>wellsjr@puyallup.k12.wa.us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Summary &amp; Conclusions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</TotalTime>
  <Words>121</Words>
  <Application>Microsoft Office PowerPoint</Application>
  <PresentationFormat>On-screen Show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Providing Coaching Education Opportunities For Your Staff </vt:lpstr>
      <vt:lpstr> Presented By: </vt:lpstr>
      <vt:lpstr>SESSION CONTENT</vt:lpstr>
      <vt:lpstr> Assessing the Need </vt:lpstr>
      <vt:lpstr> Checklist for Planning  </vt:lpstr>
      <vt:lpstr> Developing the Content and Syllabus </vt:lpstr>
      <vt:lpstr> Seminar Content &amp; Examples </vt:lpstr>
      <vt:lpstr>  Summary &amp; Conclusions  </vt:lpstr>
    </vt:vector>
  </TitlesOfParts>
  <Company>Puyallup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Providing Coaching Education Opportunities For Your Staff </dc:title>
  <dc:creator>wellsjr</dc:creator>
  <cp:lastModifiedBy>wellsjr</cp:lastModifiedBy>
  <cp:revision>26</cp:revision>
  <dcterms:created xsi:type="dcterms:W3CDTF">2011-04-06T16:51:11Z</dcterms:created>
  <dcterms:modified xsi:type="dcterms:W3CDTF">2011-04-11T20:21:47Z</dcterms:modified>
</cp:coreProperties>
</file>