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93" r:id="rId2"/>
    <p:sldId id="315" r:id="rId3"/>
    <p:sldId id="317" r:id="rId4"/>
    <p:sldId id="320" r:id="rId5"/>
    <p:sldId id="321" r:id="rId6"/>
    <p:sldId id="338" r:id="rId7"/>
    <p:sldId id="256" r:id="rId8"/>
    <p:sldId id="295" r:id="rId9"/>
    <p:sldId id="316" r:id="rId10"/>
    <p:sldId id="296" r:id="rId11"/>
    <p:sldId id="289" r:id="rId12"/>
    <p:sldId id="319" r:id="rId13"/>
    <p:sldId id="300" r:id="rId14"/>
    <p:sldId id="294" r:id="rId15"/>
    <p:sldId id="323" r:id="rId16"/>
    <p:sldId id="324" r:id="rId17"/>
    <p:sldId id="325" r:id="rId18"/>
    <p:sldId id="326" r:id="rId19"/>
    <p:sldId id="327" r:id="rId20"/>
    <p:sldId id="328" r:id="rId21"/>
    <p:sldId id="330" r:id="rId22"/>
    <p:sldId id="329" r:id="rId23"/>
    <p:sldId id="304" r:id="rId24"/>
    <p:sldId id="332" r:id="rId25"/>
    <p:sldId id="333" r:id="rId26"/>
    <p:sldId id="334" r:id="rId27"/>
    <p:sldId id="335" r:id="rId28"/>
    <p:sldId id="331" r:id="rId29"/>
    <p:sldId id="305" r:id="rId30"/>
    <p:sldId id="308" r:id="rId31"/>
    <p:sldId id="337" r:id="rId32"/>
    <p:sldId id="285" r:id="rId33"/>
    <p:sldId id="311" r:id="rId34"/>
    <p:sldId id="299" r:id="rId35"/>
    <p:sldId id="336" r:id="rId36"/>
    <p:sldId id="257" r:id="rId37"/>
    <p:sldId id="312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 autoAdjust="0"/>
    <p:restoredTop sz="94638" autoAdjust="0"/>
  </p:normalViewPr>
  <p:slideViewPr>
    <p:cSldViewPr>
      <p:cViewPr varScale="1">
        <p:scale>
          <a:sx n="37" d="100"/>
          <a:sy n="37" d="100"/>
        </p:scale>
        <p:origin x="1304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1F5EE8-EA5E-45D5-A734-366A4B7EE4E8}" type="doc">
      <dgm:prSet loTypeId="urn:microsoft.com/office/officeart/2005/8/layout/pyramid4" loCatId="relationship" qsTypeId="urn:microsoft.com/office/officeart/2005/8/quickstyle/3d2" qsCatId="3D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63F66071-571B-4A35-BFD9-F7A111608B60}">
      <dgm:prSet phldrT="[Text]"/>
      <dgm:spPr/>
      <dgm:t>
        <a:bodyPr/>
        <a:lstStyle/>
        <a:p>
          <a:r>
            <a:rPr lang="en-US" dirty="0" smtClean="0"/>
            <a:t>Community </a:t>
          </a:r>
          <a:endParaRPr lang="en-US" dirty="0"/>
        </a:p>
      </dgm:t>
    </dgm:pt>
    <dgm:pt modelId="{4C6FDC04-F3E1-4208-9B5C-17B84D0A0650}" type="parTrans" cxnId="{8D1A6F69-FF96-439A-9708-FBFD86E02F75}">
      <dgm:prSet/>
      <dgm:spPr/>
      <dgm:t>
        <a:bodyPr/>
        <a:lstStyle/>
        <a:p>
          <a:endParaRPr lang="en-US"/>
        </a:p>
      </dgm:t>
    </dgm:pt>
    <dgm:pt modelId="{9D18462D-2C8E-4CF2-A759-AFD774497D60}" type="sibTrans" cxnId="{8D1A6F69-FF96-439A-9708-FBFD86E02F75}">
      <dgm:prSet/>
      <dgm:spPr/>
      <dgm:t>
        <a:bodyPr/>
        <a:lstStyle/>
        <a:p>
          <a:endParaRPr lang="en-US"/>
        </a:p>
      </dgm:t>
    </dgm:pt>
    <dgm:pt modelId="{294F4B85-2558-44A8-B293-38808F4FE6E2}">
      <dgm:prSet phldrT="[Text]"/>
      <dgm:spPr/>
      <dgm:t>
        <a:bodyPr/>
        <a:lstStyle/>
        <a:p>
          <a:r>
            <a:rPr lang="en-US" dirty="0" smtClean="0"/>
            <a:t>Culture</a:t>
          </a:r>
          <a:endParaRPr lang="en-US" dirty="0"/>
        </a:p>
      </dgm:t>
    </dgm:pt>
    <dgm:pt modelId="{873117CE-D12B-4ACB-A7EF-F207727C3476}" type="parTrans" cxnId="{0D1AEA43-83FC-4EBF-9D18-EC1C38D76561}">
      <dgm:prSet/>
      <dgm:spPr/>
      <dgm:t>
        <a:bodyPr/>
        <a:lstStyle/>
        <a:p>
          <a:endParaRPr lang="en-US"/>
        </a:p>
      </dgm:t>
    </dgm:pt>
    <dgm:pt modelId="{D5DA0D1B-C752-494A-9F87-BA70E3A94978}" type="sibTrans" cxnId="{0D1AEA43-83FC-4EBF-9D18-EC1C38D76561}">
      <dgm:prSet/>
      <dgm:spPr/>
      <dgm:t>
        <a:bodyPr/>
        <a:lstStyle/>
        <a:p>
          <a:endParaRPr lang="en-US"/>
        </a:p>
      </dgm:t>
    </dgm:pt>
    <dgm:pt modelId="{66DA51FB-386A-44D9-95C1-FEF6D24196DC}">
      <dgm:prSet/>
      <dgm:spPr/>
      <dgm:t>
        <a:bodyPr/>
        <a:lstStyle/>
        <a:p>
          <a:r>
            <a:rPr lang="en-US" dirty="0" smtClean="0"/>
            <a:t>Leadership</a:t>
          </a:r>
          <a:endParaRPr lang="en-US" dirty="0"/>
        </a:p>
      </dgm:t>
    </dgm:pt>
    <dgm:pt modelId="{4CB003DD-F014-436F-B703-6A5676438156}" type="parTrans" cxnId="{F8F873A6-78A2-4240-A4C3-60B7AAD4B1E6}">
      <dgm:prSet/>
      <dgm:spPr/>
      <dgm:t>
        <a:bodyPr/>
        <a:lstStyle/>
        <a:p>
          <a:endParaRPr lang="en-US"/>
        </a:p>
      </dgm:t>
    </dgm:pt>
    <dgm:pt modelId="{C2D1596D-3FB4-49FA-8EB7-A297D25CC706}" type="sibTrans" cxnId="{F8F873A6-78A2-4240-A4C3-60B7AAD4B1E6}">
      <dgm:prSet/>
      <dgm:spPr/>
      <dgm:t>
        <a:bodyPr/>
        <a:lstStyle/>
        <a:p>
          <a:endParaRPr lang="en-US"/>
        </a:p>
      </dgm:t>
    </dgm:pt>
    <dgm:pt modelId="{D1B8109A-8813-4F26-9DFB-14A0A9CEC4CB}">
      <dgm:prSet/>
      <dgm:spPr/>
      <dgm:t>
        <a:bodyPr/>
        <a:lstStyle/>
        <a:p>
          <a:r>
            <a:rPr lang="en-US" dirty="0" smtClean="0"/>
            <a:t>Learning</a:t>
          </a:r>
          <a:endParaRPr lang="en-US" dirty="0"/>
        </a:p>
      </dgm:t>
    </dgm:pt>
    <dgm:pt modelId="{5A584121-4A58-4FE2-9A59-3D0CBB3B5461}" type="parTrans" cxnId="{94100FFC-A4F8-4FD4-A718-8E539B338A50}">
      <dgm:prSet/>
      <dgm:spPr/>
      <dgm:t>
        <a:bodyPr/>
        <a:lstStyle/>
        <a:p>
          <a:endParaRPr lang="en-US"/>
        </a:p>
      </dgm:t>
    </dgm:pt>
    <dgm:pt modelId="{C5DAF0D5-5B22-4DF6-BE7B-260B5680A4F9}" type="sibTrans" cxnId="{94100FFC-A4F8-4FD4-A718-8E539B338A50}">
      <dgm:prSet/>
      <dgm:spPr/>
      <dgm:t>
        <a:bodyPr/>
        <a:lstStyle/>
        <a:p>
          <a:endParaRPr lang="en-US"/>
        </a:p>
      </dgm:t>
    </dgm:pt>
    <dgm:pt modelId="{66F0C8CC-DCDE-4191-AF34-B1D120B50B2A}" type="pres">
      <dgm:prSet presAssocID="{CA1F5EE8-EA5E-45D5-A734-366A4B7EE4E8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3856AD-5AD5-41F2-BBA6-1C059C934EE3}" type="pres">
      <dgm:prSet presAssocID="{CA1F5EE8-EA5E-45D5-A734-366A4B7EE4E8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828F6D-5D61-4D59-86A7-73F08177F914}" type="pres">
      <dgm:prSet presAssocID="{CA1F5EE8-EA5E-45D5-A734-366A4B7EE4E8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ED5C98-0BF4-4FD9-BA70-BDBCC28A7100}" type="pres">
      <dgm:prSet presAssocID="{CA1F5EE8-EA5E-45D5-A734-366A4B7EE4E8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B4A656-D42B-4628-9979-0521C2C16141}" type="pres">
      <dgm:prSet presAssocID="{CA1F5EE8-EA5E-45D5-A734-366A4B7EE4E8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BD2FCB8-B89E-4C9A-9DCF-FFD3787FB896}" type="presOf" srcId="{63F66071-571B-4A35-BFD9-F7A111608B60}" destId="{453856AD-5AD5-41F2-BBA6-1C059C934EE3}" srcOrd="0" destOrd="0" presId="urn:microsoft.com/office/officeart/2005/8/layout/pyramid4"/>
    <dgm:cxn modelId="{8D1A6F69-FF96-439A-9708-FBFD86E02F75}" srcId="{CA1F5EE8-EA5E-45D5-A734-366A4B7EE4E8}" destId="{63F66071-571B-4A35-BFD9-F7A111608B60}" srcOrd="0" destOrd="0" parTransId="{4C6FDC04-F3E1-4208-9B5C-17B84D0A0650}" sibTransId="{9D18462D-2C8E-4CF2-A759-AFD774497D60}"/>
    <dgm:cxn modelId="{A2552DB0-D620-4DCA-A48B-D1A673E43C67}" type="presOf" srcId="{294F4B85-2558-44A8-B293-38808F4FE6E2}" destId="{E7828F6D-5D61-4D59-86A7-73F08177F914}" srcOrd="0" destOrd="0" presId="urn:microsoft.com/office/officeart/2005/8/layout/pyramid4"/>
    <dgm:cxn modelId="{0D1AEA43-83FC-4EBF-9D18-EC1C38D76561}" srcId="{CA1F5EE8-EA5E-45D5-A734-366A4B7EE4E8}" destId="{294F4B85-2558-44A8-B293-38808F4FE6E2}" srcOrd="1" destOrd="0" parTransId="{873117CE-D12B-4ACB-A7EF-F207727C3476}" sibTransId="{D5DA0D1B-C752-494A-9F87-BA70E3A94978}"/>
    <dgm:cxn modelId="{8E308558-3668-4AD1-A257-124BA9AD9EC5}" type="presOf" srcId="{66DA51FB-386A-44D9-95C1-FEF6D24196DC}" destId="{B0ED5C98-0BF4-4FD9-BA70-BDBCC28A7100}" srcOrd="0" destOrd="0" presId="urn:microsoft.com/office/officeart/2005/8/layout/pyramid4"/>
    <dgm:cxn modelId="{5A0118E1-363E-42DF-955D-5E55C58EC649}" type="presOf" srcId="{D1B8109A-8813-4F26-9DFB-14A0A9CEC4CB}" destId="{0FB4A656-D42B-4628-9979-0521C2C16141}" srcOrd="0" destOrd="0" presId="urn:microsoft.com/office/officeart/2005/8/layout/pyramid4"/>
    <dgm:cxn modelId="{F8F873A6-78A2-4240-A4C3-60B7AAD4B1E6}" srcId="{CA1F5EE8-EA5E-45D5-A734-366A4B7EE4E8}" destId="{66DA51FB-386A-44D9-95C1-FEF6D24196DC}" srcOrd="2" destOrd="0" parTransId="{4CB003DD-F014-436F-B703-6A5676438156}" sibTransId="{C2D1596D-3FB4-49FA-8EB7-A297D25CC706}"/>
    <dgm:cxn modelId="{38C769A9-CEAA-4E45-B1B0-4317EEE85DE2}" type="presOf" srcId="{CA1F5EE8-EA5E-45D5-A734-366A4B7EE4E8}" destId="{66F0C8CC-DCDE-4191-AF34-B1D120B50B2A}" srcOrd="0" destOrd="0" presId="urn:microsoft.com/office/officeart/2005/8/layout/pyramid4"/>
    <dgm:cxn modelId="{94100FFC-A4F8-4FD4-A718-8E539B338A50}" srcId="{CA1F5EE8-EA5E-45D5-A734-366A4B7EE4E8}" destId="{D1B8109A-8813-4F26-9DFB-14A0A9CEC4CB}" srcOrd="3" destOrd="0" parTransId="{5A584121-4A58-4FE2-9A59-3D0CBB3B5461}" sibTransId="{C5DAF0D5-5B22-4DF6-BE7B-260B5680A4F9}"/>
    <dgm:cxn modelId="{B8BDB228-3073-479E-BD49-BDE71FF58CF8}" type="presParOf" srcId="{66F0C8CC-DCDE-4191-AF34-B1D120B50B2A}" destId="{453856AD-5AD5-41F2-BBA6-1C059C934EE3}" srcOrd="0" destOrd="0" presId="urn:microsoft.com/office/officeart/2005/8/layout/pyramid4"/>
    <dgm:cxn modelId="{DB9434E6-F5D8-4B0A-AA80-C7217BDC80AF}" type="presParOf" srcId="{66F0C8CC-DCDE-4191-AF34-B1D120B50B2A}" destId="{E7828F6D-5D61-4D59-86A7-73F08177F914}" srcOrd="1" destOrd="0" presId="urn:microsoft.com/office/officeart/2005/8/layout/pyramid4"/>
    <dgm:cxn modelId="{514AA284-37C4-4F5B-B06B-98891C0B224E}" type="presParOf" srcId="{66F0C8CC-DCDE-4191-AF34-B1D120B50B2A}" destId="{B0ED5C98-0BF4-4FD9-BA70-BDBCC28A7100}" srcOrd="2" destOrd="0" presId="urn:microsoft.com/office/officeart/2005/8/layout/pyramid4"/>
    <dgm:cxn modelId="{06C5F265-8066-4FA3-B011-E9885A9BE813}" type="presParOf" srcId="{66F0C8CC-DCDE-4191-AF34-B1D120B50B2A}" destId="{0FB4A656-D42B-4628-9979-0521C2C16141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659B9D-DD31-4ED5-9D79-09F5E2D1BFE7}" type="doc">
      <dgm:prSet loTypeId="urn:microsoft.com/office/officeart/2005/8/layout/cycle6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27A2F77-F5D5-4DEA-8B78-5E858883B785}">
      <dgm:prSet phldrT="[Text]"/>
      <dgm:spPr/>
      <dgm:t>
        <a:bodyPr/>
        <a:lstStyle/>
        <a:p>
          <a:r>
            <a:rPr lang="en-US" dirty="0" smtClean="0"/>
            <a:t>PATIENCE</a:t>
          </a:r>
          <a:endParaRPr lang="en-US" dirty="0"/>
        </a:p>
      </dgm:t>
    </dgm:pt>
    <dgm:pt modelId="{8E2ED2C1-8093-4A9F-9D00-2B1F3DB338CB}" type="parTrans" cxnId="{736A5B19-5403-4B7B-B443-05F59B15CAFB}">
      <dgm:prSet/>
      <dgm:spPr/>
      <dgm:t>
        <a:bodyPr/>
        <a:lstStyle/>
        <a:p>
          <a:endParaRPr lang="en-US"/>
        </a:p>
      </dgm:t>
    </dgm:pt>
    <dgm:pt modelId="{D238AAEB-9CFE-4462-ABD8-3634691AFFB5}" type="sibTrans" cxnId="{736A5B19-5403-4B7B-B443-05F59B15CAFB}">
      <dgm:prSet/>
      <dgm:spPr/>
      <dgm:t>
        <a:bodyPr/>
        <a:lstStyle/>
        <a:p>
          <a:endParaRPr lang="en-US"/>
        </a:p>
      </dgm:t>
    </dgm:pt>
    <dgm:pt modelId="{90004F1C-791A-47A5-9F65-C85695FD4697}">
      <dgm:prSet phldrT="[Text]"/>
      <dgm:spPr/>
      <dgm:t>
        <a:bodyPr/>
        <a:lstStyle/>
        <a:p>
          <a:r>
            <a:rPr lang="en-US" dirty="0" smtClean="0"/>
            <a:t>KINDNESS</a:t>
          </a:r>
          <a:endParaRPr lang="en-US" dirty="0"/>
        </a:p>
      </dgm:t>
    </dgm:pt>
    <dgm:pt modelId="{E6E8758B-D269-4731-9596-15F956CEFB6D}" type="parTrans" cxnId="{5438C010-FFB7-450B-8D4F-C4185F33A870}">
      <dgm:prSet/>
      <dgm:spPr/>
      <dgm:t>
        <a:bodyPr/>
        <a:lstStyle/>
        <a:p>
          <a:endParaRPr lang="en-US"/>
        </a:p>
      </dgm:t>
    </dgm:pt>
    <dgm:pt modelId="{7AADF7FA-C65B-47DD-B8DB-8B97B44BE3E6}" type="sibTrans" cxnId="{5438C010-FFB7-450B-8D4F-C4185F33A870}">
      <dgm:prSet/>
      <dgm:spPr/>
      <dgm:t>
        <a:bodyPr/>
        <a:lstStyle/>
        <a:p>
          <a:endParaRPr lang="en-US"/>
        </a:p>
      </dgm:t>
    </dgm:pt>
    <dgm:pt modelId="{407BF74C-36E6-46CA-9FC8-A881B4AA8224}">
      <dgm:prSet phldrT="[Text]"/>
      <dgm:spPr/>
      <dgm:t>
        <a:bodyPr/>
        <a:lstStyle/>
        <a:p>
          <a:r>
            <a:rPr lang="en-US" dirty="0" smtClean="0"/>
            <a:t>HUMILITY</a:t>
          </a:r>
          <a:endParaRPr lang="en-US" dirty="0"/>
        </a:p>
      </dgm:t>
    </dgm:pt>
    <dgm:pt modelId="{423D8EE0-4C77-479E-AE5B-4C26FCA75768}" type="parTrans" cxnId="{0A307A16-0E1C-498B-BC18-609A4CD32E7C}">
      <dgm:prSet/>
      <dgm:spPr/>
      <dgm:t>
        <a:bodyPr/>
        <a:lstStyle/>
        <a:p>
          <a:endParaRPr lang="en-US"/>
        </a:p>
      </dgm:t>
    </dgm:pt>
    <dgm:pt modelId="{3015270B-190C-4D74-A486-4A2DC007AF50}" type="sibTrans" cxnId="{0A307A16-0E1C-498B-BC18-609A4CD32E7C}">
      <dgm:prSet/>
      <dgm:spPr/>
      <dgm:t>
        <a:bodyPr/>
        <a:lstStyle/>
        <a:p>
          <a:endParaRPr lang="en-US"/>
        </a:p>
      </dgm:t>
    </dgm:pt>
    <dgm:pt modelId="{42C0FB3A-99A5-44A3-BA8C-383D0471D4CD}">
      <dgm:prSet phldrT="[Text]"/>
      <dgm:spPr/>
      <dgm:t>
        <a:bodyPr/>
        <a:lstStyle/>
        <a:p>
          <a:r>
            <a:rPr lang="en-US" dirty="0" smtClean="0"/>
            <a:t>SELFLESSNESS</a:t>
          </a:r>
          <a:endParaRPr lang="en-US" dirty="0"/>
        </a:p>
      </dgm:t>
    </dgm:pt>
    <dgm:pt modelId="{0B5C2508-CB88-4A86-883D-703D6DE88F7B}" type="parTrans" cxnId="{2B09D10E-2BD3-4713-AF1E-AC01466896CE}">
      <dgm:prSet/>
      <dgm:spPr/>
      <dgm:t>
        <a:bodyPr/>
        <a:lstStyle/>
        <a:p>
          <a:endParaRPr lang="en-US"/>
        </a:p>
      </dgm:t>
    </dgm:pt>
    <dgm:pt modelId="{A702E4BA-F579-4893-AD60-AC039DE3ED63}" type="sibTrans" cxnId="{2B09D10E-2BD3-4713-AF1E-AC01466896CE}">
      <dgm:prSet/>
      <dgm:spPr/>
      <dgm:t>
        <a:bodyPr/>
        <a:lstStyle/>
        <a:p>
          <a:endParaRPr lang="en-US"/>
        </a:p>
      </dgm:t>
    </dgm:pt>
    <dgm:pt modelId="{30FF2D31-643D-4A28-B6E2-6EFB066D3348}">
      <dgm:prSet phldrT="[Text]"/>
      <dgm:spPr/>
      <dgm:t>
        <a:bodyPr/>
        <a:lstStyle/>
        <a:p>
          <a:r>
            <a:rPr lang="en-US" dirty="0" smtClean="0"/>
            <a:t>RESPECT</a:t>
          </a:r>
          <a:endParaRPr lang="en-US" dirty="0"/>
        </a:p>
      </dgm:t>
    </dgm:pt>
    <dgm:pt modelId="{EFEAE37B-C0A7-40E2-9DB1-EAA918027B5B}" type="parTrans" cxnId="{9D37702F-6F26-4511-8BB3-0DC22AACB818}">
      <dgm:prSet/>
      <dgm:spPr/>
      <dgm:t>
        <a:bodyPr/>
        <a:lstStyle/>
        <a:p>
          <a:endParaRPr lang="en-US"/>
        </a:p>
      </dgm:t>
    </dgm:pt>
    <dgm:pt modelId="{04C9CACE-F386-44FB-B777-BD5190797A10}" type="sibTrans" cxnId="{9D37702F-6F26-4511-8BB3-0DC22AACB818}">
      <dgm:prSet/>
      <dgm:spPr/>
      <dgm:t>
        <a:bodyPr/>
        <a:lstStyle/>
        <a:p>
          <a:endParaRPr lang="en-US"/>
        </a:p>
      </dgm:t>
    </dgm:pt>
    <dgm:pt modelId="{76DB6BCD-4304-4A0D-88F0-44067F1DC6D2}">
      <dgm:prSet phldrT="[Text]"/>
      <dgm:spPr/>
      <dgm:t>
        <a:bodyPr/>
        <a:lstStyle/>
        <a:p>
          <a:r>
            <a:rPr lang="en-US" dirty="0" smtClean="0"/>
            <a:t>FORGIVENES</a:t>
          </a:r>
          <a:endParaRPr lang="en-US" dirty="0"/>
        </a:p>
      </dgm:t>
    </dgm:pt>
    <dgm:pt modelId="{C68BF133-FEC2-4BBC-83D4-42266C616CB3}" type="parTrans" cxnId="{A6EBFF0B-30CF-457C-A041-6359088FECB8}">
      <dgm:prSet/>
      <dgm:spPr/>
      <dgm:t>
        <a:bodyPr/>
        <a:lstStyle/>
        <a:p>
          <a:endParaRPr lang="en-US"/>
        </a:p>
      </dgm:t>
    </dgm:pt>
    <dgm:pt modelId="{F55A09EF-71A2-4BD9-8283-B5BA6635AA3F}" type="sibTrans" cxnId="{A6EBFF0B-30CF-457C-A041-6359088FECB8}">
      <dgm:prSet/>
      <dgm:spPr/>
      <dgm:t>
        <a:bodyPr/>
        <a:lstStyle/>
        <a:p>
          <a:endParaRPr lang="en-US"/>
        </a:p>
      </dgm:t>
    </dgm:pt>
    <dgm:pt modelId="{B2526766-5331-437F-944A-D256DD2DF0BA}">
      <dgm:prSet phldrT="[Text]"/>
      <dgm:spPr/>
      <dgm:t>
        <a:bodyPr/>
        <a:lstStyle/>
        <a:p>
          <a:r>
            <a:rPr lang="en-US" dirty="0" smtClean="0"/>
            <a:t>HONESTY</a:t>
          </a:r>
          <a:endParaRPr lang="en-US" dirty="0"/>
        </a:p>
      </dgm:t>
    </dgm:pt>
    <dgm:pt modelId="{2580FAE2-944C-4A8C-A5D6-90CAD79C8CBE}" type="parTrans" cxnId="{852191CB-1051-4C44-8A37-5D3EE4BDB210}">
      <dgm:prSet/>
      <dgm:spPr/>
      <dgm:t>
        <a:bodyPr/>
        <a:lstStyle/>
        <a:p>
          <a:endParaRPr lang="en-US"/>
        </a:p>
      </dgm:t>
    </dgm:pt>
    <dgm:pt modelId="{BF0D02BE-D41F-4C91-81FA-1024921AFF20}" type="sibTrans" cxnId="{852191CB-1051-4C44-8A37-5D3EE4BDB210}">
      <dgm:prSet/>
      <dgm:spPr/>
      <dgm:t>
        <a:bodyPr/>
        <a:lstStyle/>
        <a:p>
          <a:endParaRPr lang="en-US"/>
        </a:p>
      </dgm:t>
    </dgm:pt>
    <dgm:pt modelId="{30C9BE64-9EC5-4087-9DD4-A132F0F95B19}">
      <dgm:prSet phldrT="[Text]"/>
      <dgm:spPr/>
      <dgm:t>
        <a:bodyPr/>
        <a:lstStyle/>
        <a:p>
          <a:r>
            <a:rPr lang="en-US" dirty="0" smtClean="0"/>
            <a:t>COMMITMENT</a:t>
          </a:r>
          <a:endParaRPr lang="en-US" dirty="0"/>
        </a:p>
      </dgm:t>
    </dgm:pt>
    <dgm:pt modelId="{E20BBD5E-0799-4E3C-9D43-3E3BF510A7D2}" type="parTrans" cxnId="{410ED2D4-40AE-435F-83DE-830AE279D0EE}">
      <dgm:prSet/>
      <dgm:spPr/>
      <dgm:t>
        <a:bodyPr/>
        <a:lstStyle/>
        <a:p>
          <a:endParaRPr lang="en-US"/>
        </a:p>
      </dgm:t>
    </dgm:pt>
    <dgm:pt modelId="{CFD32F94-D356-4F4F-B787-8D3C9AE0438F}" type="sibTrans" cxnId="{410ED2D4-40AE-435F-83DE-830AE279D0EE}">
      <dgm:prSet/>
      <dgm:spPr/>
      <dgm:t>
        <a:bodyPr/>
        <a:lstStyle/>
        <a:p>
          <a:endParaRPr lang="en-US"/>
        </a:p>
      </dgm:t>
    </dgm:pt>
    <dgm:pt modelId="{D91313B7-451A-4ABE-8D95-870016E14130}" type="pres">
      <dgm:prSet presAssocID="{93659B9D-DD31-4ED5-9D79-09F5E2D1BFE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10E631-CEAE-413E-9965-72B8B087260C}" type="pres">
      <dgm:prSet presAssocID="{327A2F77-F5D5-4DEA-8B78-5E858883B785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7FE9B5-7C13-4DB4-BAEE-8A76E52FBCCD}" type="pres">
      <dgm:prSet presAssocID="{327A2F77-F5D5-4DEA-8B78-5E858883B785}" presName="spNode" presStyleCnt="0"/>
      <dgm:spPr/>
    </dgm:pt>
    <dgm:pt modelId="{2B0ABB75-1050-4DFC-B6B2-9F20EE9A33D6}" type="pres">
      <dgm:prSet presAssocID="{D238AAEB-9CFE-4462-ABD8-3634691AFFB5}" presName="sibTrans" presStyleLbl="sibTrans1D1" presStyleIdx="0" presStyleCnt="8"/>
      <dgm:spPr/>
      <dgm:t>
        <a:bodyPr/>
        <a:lstStyle/>
        <a:p>
          <a:endParaRPr lang="en-US"/>
        </a:p>
      </dgm:t>
    </dgm:pt>
    <dgm:pt modelId="{A3E1B3B0-4CD6-4BBC-BCE2-F9E47BD3CFBD}" type="pres">
      <dgm:prSet presAssocID="{90004F1C-791A-47A5-9F65-C85695FD4697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0DAFE9-820E-4873-B32F-7BC469E180B3}" type="pres">
      <dgm:prSet presAssocID="{90004F1C-791A-47A5-9F65-C85695FD4697}" presName="spNode" presStyleCnt="0"/>
      <dgm:spPr/>
    </dgm:pt>
    <dgm:pt modelId="{9F73E198-8687-4923-B595-F23AB6FA4AB9}" type="pres">
      <dgm:prSet presAssocID="{7AADF7FA-C65B-47DD-B8DB-8B97B44BE3E6}" presName="sibTrans" presStyleLbl="sibTrans1D1" presStyleIdx="1" presStyleCnt="8"/>
      <dgm:spPr/>
      <dgm:t>
        <a:bodyPr/>
        <a:lstStyle/>
        <a:p>
          <a:endParaRPr lang="en-US"/>
        </a:p>
      </dgm:t>
    </dgm:pt>
    <dgm:pt modelId="{5A1FBD78-97AB-4351-8403-FA0ED6209001}" type="pres">
      <dgm:prSet presAssocID="{407BF74C-36E6-46CA-9FC8-A881B4AA8224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48D73-F59E-4DC1-8903-E82A8CDE5FAB}" type="pres">
      <dgm:prSet presAssocID="{407BF74C-36E6-46CA-9FC8-A881B4AA8224}" presName="spNode" presStyleCnt="0"/>
      <dgm:spPr/>
    </dgm:pt>
    <dgm:pt modelId="{8CB54910-7945-4065-AB01-977FB0B00019}" type="pres">
      <dgm:prSet presAssocID="{3015270B-190C-4D74-A486-4A2DC007AF50}" presName="sibTrans" presStyleLbl="sibTrans1D1" presStyleIdx="2" presStyleCnt="8"/>
      <dgm:spPr/>
      <dgm:t>
        <a:bodyPr/>
        <a:lstStyle/>
        <a:p>
          <a:endParaRPr lang="en-US"/>
        </a:p>
      </dgm:t>
    </dgm:pt>
    <dgm:pt modelId="{EB4A7D0C-F8C7-435B-839F-1EC20EA70B75}" type="pres">
      <dgm:prSet presAssocID="{42C0FB3A-99A5-44A3-BA8C-383D0471D4CD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90175C-2B54-4372-9AAD-DDB70D1EC3E0}" type="pres">
      <dgm:prSet presAssocID="{42C0FB3A-99A5-44A3-BA8C-383D0471D4CD}" presName="spNode" presStyleCnt="0"/>
      <dgm:spPr/>
    </dgm:pt>
    <dgm:pt modelId="{90E8CFAE-C7BB-466A-96FE-034C9A74394D}" type="pres">
      <dgm:prSet presAssocID="{A702E4BA-F579-4893-AD60-AC039DE3ED63}" presName="sibTrans" presStyleLbl="sibTrans1D1" presStyleIdx="3" presStyleCnt="8"/>
      <dgm:spPr/>
      <dgm:t>
        <a:bodyPr/>
        <a:lstStyle/>
        <a:p>
          <a:endParaRPr lang="en-US"/>
        </a:p>
      </dgm:t>
    </dgm:pt>
    <dgm:pt modelId="{B2AC78ED-3012-40EC-A19A-5EAE186BEA07}" type="pres">
      <dgm:prSet presAssocID="{30FF2D31-643D-4A28-B6E2-6EFB066D3348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ACF419-AAEF-46A9-8C42-696ED33D2782}" type="pres">
      <dgm:prSet presAssocID="{30FF2D31-643D-4A28-B6E2-6EFB066D3348}" presName="spNode" presStyleCnt="0"/>
      <dgm:spPr/>
    </dgm:pt>
    <dgm:pt modelId="{7F7CBDA0-68E9-4821-9A55-CE30513D4079}" type="pres">
      <dgm:prSet presAssocID="{04C9CACE-F386-44FB-B777-BD5190797A10}" presName="sibTrans" presStyleLbl="sibTrans1D1" presStyleIdx="4" presStyleCnt="8"/>
      <dgm:spPr/>
      <dgm:t>
        <a:bodyPr/>
        <a:lstStyle/>
        <a:p>
          <a:endParaRPr lang="en-US"/>
        </a:p>
      </dgm:t>
    </dgm:pt>
    <dgm:pt modelId="{7F56D17C-7B72-478C-91FC-2717BC13F5F0}" type="pres">
      <dgm:prSet presAssocID="{76DB6BCD-4304-4A0D-88F0-44067F1DC6D2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93F080-4F57-4132-BBB2-21BD49B23083}" type="pres">
      <dgm:prSet presAssocID="{76DB6BCD-4304-4A0D-88F0-44067F1DC6D2}" presName="spNode" presStyleCnt="0"/>
      <dgm:spPr/>
    </dgm:pt>
    <dgm:pt modelId="{0C94A43C-742D-4C20-A74A-CD53F33E5A0B}" type="pres">
      <dgm:prSet presAssocID="{F55A09EF-71A2-4BD9-8283-B5BA6635AA3F}" presName="sibTrans" presStyleLbl="sibTrans1D1" presStyleIdx="5" presStyleCnt="8"/>
      <dgm:spPr/>
      <dgm:t>
        <a:bodyPr/>
        <a:lstStyle/>
        <a:p>
          <a:endParaRPr lang="en-US"/>
        </a:p>
      </dgm:t>
    </dgm:pt>
    <dgm:pt modelId="{26F9D09A-56BC-4887-86B3-2F2E054D8C1B}" type="pres">
      <dgm:prSet presAssocID="{B2526766-5331-437F-944A-D256DD2DF0BA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ED5237-9EF8-427E-B603-69BC21AC5D6C}" type="pres">
      <dgm:prSet presAssocID="{B2526766-5331-437F-944A-D256DD2DF0BA}" presName="spNode" presStyleCnt="0"/>
      <dgm:spPr/>
    </dgm:pt>
    <dgm:pt modelId="{4487B851-716E-41ED-92B2-76358BEFF6E4}" type="pres">
      <dgm:prSet presAssocID="{BF0D02BE-D41F-4C91-81FA-1024921AFF20}" presName="sibTrans" presStyleLbl="sibTrans1D1" presStyleIdx="6" presStyleCnt="8"/>
      <dgm:spPr/>
      <dgm:t>
        <a:bodyPr/>
        <a:lstStyle/>
        <a:p>
          <a:endParaRPr lang="en-US"/>
        </a:p>
      </dgm:t>
    </dgm:pt>
    <dgm:pt modelId="{3737ED03-8DA6-49FD-AADB-0BD51A88E955}" type="pres">
      <dgm:prSet presAssocID="{30C9BE64-9EC5-4087-9DD4-A132F0F95B19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865696-6143-418A-AB8E-FBB3B8E012F3}" type="pres">
      <dgm:prSet presAssocID="{30C9BE64-9EC5-4087-9DD4-A132F0F95B19}" presName="spNode" presStyleCnt="0"/>
      <dgm:spPr/>
    </dgm:pt>
    <dgm:pt modelId="{C9C02002-EA2A-4027-92EF-59DF319ADBC9}" type="pres">
      <dgm:prSet presAssocID="{CFD32F94-D356-4F4F-B787-8D3C9AE0438F}" presName="sibTrans" presStyleLbl="sibTrans1D1" presStyleIdx="7" presStyleCnt="8"/>
      <dgm:spPr/>
      <dgm:t>
        <a:bodyPr/>
        <a:lstStyle/>
        <a:p>
          <a:endParaRPr lang="en-US"/>
        </a:p>
      </dgm:t>
    </dgm:pt>
  </dgm:ptLst>
  <dgm:cxnLst>
    <dgm:cxn modelId="{940AC944-CC6E-4BA1-B3BF-01591071DB26}" type="presOf" srcId="{D238AAEB-9CFE-4462-ABD8-3634691AFFB5}" destId="{2B0ABB75-1050-4DFC-B6B2-9F20EE9A33D6}" srcOrd="0" destOrd="0" presId="urn:microsoft.com/office/officeart/2005/8/layout/cycle6"/>
    <dgm:cxn modelId="{9D37702F-6F26-4511-8BB3-0DC22AACB818}" srcId="{93659B9D-DD31-4ED5-9D79-09F5E2D1BFE7}" destId="{30FF2D31-643D-4A28-B6E2-6EFB066D3348}" srcOrd="4" destOrd="0" parTransId="{EFEAE37B-C0A7-40E2-9DB1-EAA918027B5B}" sibTransId="{04C9CACE-F386-44FB-B777-BD5190797A10}"/>
    <dgm:cxn modelId="{7734B813-8C88-4185-A1F1-DEF083CA2E62}" type="presOf" srcId="{76DB6BCD-4304-4A0D-88F0-44067F1DC6D2}" destId="{7F56D17C-7B72-478C-91FC-2717BC13F5F0}" srcOrd="0" destOrd="0" presId="urn:microsoft.com/office/officeart/2005/8/layout/cycle6"/>
    <dgm:cxn modelId="{2B1C6A73-90D4-48CD-A8C1-129EDD36DBDC}" type="presOf" srcId="{42C0FB3A-99A5-44A3-BA8C-383D0471D4CD}" destId="{EB4A7D0C-F8C7-435B-839F-1EC20EA70B75}" srcOrd="0" destOrd="0" presId="urn:microsoft.com/office/officeart/2005/8/layout/cycle6"/>
    <dgm:cxn modelId="{A6EBFF0B-30CF-457C-A041-6359088FECB8}" srcId="{93659B9D-DD31-4ED5-9D79-09F5E2D1BFE7}" destId="{76DB6BCD-4304-4A0D-88F0-44067F1DC6D2}" srcOrd="5" destOrd="0" parTransId="{C68BF133-FEC2-4BBC-83D4-42266C616CB3}" sibTransId="{F55A09EF-71A2-4BD9-8283-B5BA6635AA3F}"/>
    <dgm:cxn modelId="{7429B6B3-30A7-499F-941F-8B30E2A4F913}" type="presOf" srcId="{F55A09EF-71A2-4BD9-8283-B5BA6635AA3F}" destId="{0C94A43C-742D-4C20-A74A-CD53F33E5A0B}" srcOrd="0" destOrd="0" presId="urn:microsoft.com/office/officeart/2005/8/layout/cycle6"/>
    <dgm:cxn modelId="{2B09D10E-2BD3-4713-AF1E-AC01466896CE}" srcId="{93659B9D-DD31-4ED5-9D79-09F5E2D1BFE7}" destId="{42C0FB3A-99A5-44A3-BA8C-383D0471D4CD}" srcOrd="3" destOrd="0" parTransId="{0B5C2508-CB88-4A86-883D-703D6DE88F7B}" sibTransId="{A702E4BA-F579-4893-AD60-AC039DE3ED63}"/>
    <dgm:cxn modelId="{1CBD2051-8312-4AE6-BB89-B8D943B21EA5}" type="presOf" srcId="{3015270B-190C-4D74-A486-4A2DC007AF50}" destId="{8CB54910-7945-4065-AB01-977FB0B00019}" srcOrd="0" destOrd="0" presId="urn:microsoft.com/office/officeart/2005/8/layout/cycle6"/>
    <dgm:cxn modelId="{0A307A16-0E1C-498B-BC18-609A4CD32E7C}" srcId="{93659B9D-DD31-4ED5-9D79-09F5E2D1BFE7}" destId="{407BF74C-36E6-46CA-9FC8-A881B4AA8224}" srcOrd="2" destOrd="0" parTransId="{423D8EE0-4C77-479E-AE5B-4C26FCA75768}" sibTransId="{3015270B-190C-4D74-A486-4A2DC007AF50}"/>
    <dgm:cxn modelId="{5438C010-FFB7-450B-8D4F-C4185F33A870}" srcId="{93659B9D-DD31-4ED5-9D79-09F5E2D1BFE7}" destId="{90004F1C-791A-47A5-9F65-C85695FD4697}" srcOrd="1" destOrd="0" parTransId="{E6E8758B-D269-4731-9596-15F956CEFB6D}" sibTransId="{7AADF7FA-C65B-47DD-B8DB-8B97B44BE3E6}"/>
    <dgm:cxn modelId="{16544A0B-E54E-46A5-A06C-ED797D451214}" type="presOf" srcId="{B2526766-5331-437F-944A-D256DD2DF0BA}" destId="{26F9D09A-56BC-4887-86B3-2F2E054D8C1B}" srcOrd="0" destOrd="0" presId="urn:microsoft.com/office/officeart/2005/8/layout/cycle6"/>
    <dgm:cxn modelId="{A87838EA-B966-46F6-B165-2A042EBBC72A}" type="presOf" srcId="{30FF2D31-643D-4A28-B6E2-6EFB066D3348}" destId="{B2AC78ED-3012-40EC-A19A-5EAE186BEA07}" srcOrd="0" destOrd="0" presId="urn:microsoft.com/office/officeart/2005/8/layout/cycle6"/>
    <dgm:cxn modelId="{B2B589B5-FC1C-4E97-888B-F17CB0059518}" type="presOf" srcId="{BF0D02BE-D41F-4C91-81FA-1024921AFF20}" destId="{4487B851-716E-41ED-92B2-76358BEFF6E4}" srcOrd="0" destOrd="0" presId="urn:microsoft.com/office/officeart/2005/8/layout/cycle6"/>
    <dgm:cxn modelId="{306CA614-0F8A-44BB-B77E-814DFA34B20A}" type="presOf" srcId="{CFD32F94-D356-4F4F-B787-8D3C9AE0438F}" destId="{C9C02002-EA2A-4027-92EF-59DF319ADBC9}" srcOrd="0" destOrd="0" presId="urn:microsoft.com/office/officeart/2005/8/layout/cycle6"/>
    <dgm:cxn modelId="{FC83C84E-1DDE-43AA-BEF4-9C806EFDC9FA}" type="presOf" srcId="{7AADF7FA-C65B-47DD-B8DB-8B97B44BE3E6}" destId="{9F73E198-8687-4923-B595-F23AB6FA4AB9}" srcOrd="0" destOrd="0" presId="urn:microsoft.com/office/officeart/2005/8/layout/cycle6"/>
    <dgm:cxn modelId="{852191CB-1051-4C44-8A37-5D3EE4BDB210}" srcId="{93659B9D-DD31-4ED5-9D79-09F5E2D1BFE7}" destId="{B2526766-5331-437F-944A-D256DD2DF0BA}" srcOrd="6" destOrd="0" parTransId="{2580FAE2-944C-4A8C-A5D6-90CAD79C8CBE}" sibTransId="{BF0D02BE-D41F-4C91-81FA-1024921AFF20}"/>
    <dgm:cxn modelId="{127F57D3-A657-4BD3-97A0-DD94D85BEF4C}" type="presOf" srcId="{04C9CACE-F386-44FB-B777-BD5190797A10}" destId="{7F7CBDA0-68E9-4821-9A55-CE30513D4079}" srcOrd="0" destOrd="0" presId="urn:microsoft.com/office/officeart/2005/8/layout/cycle6"/>
    <dgm:cxn modelId="{8B79D2D1-4AE4-42D5-8083-6AAB7D96F040}" type="presOf" srcId="{93659B9D-DD31-4ED5-9D79-09F5E2D1BFE7}" destId="{D91313B7-451A-4ABE-8D95-870016E14130}" srcOrd="0" destOrd="0" presId="urn:microsoft.com/office/officeart/2005/8/layout/cycle6"/>
    <dgm:cxn modelId="{38F1BB76-B4ED-454B-B864-7961EB3EB173}" type="presOf" srcId="{327A2F77-F5D5-4DEA-8B78-5E858883B785}" destId="{1A10E631-CEAE-413E-9965-72B8B087260C}" srcOrd="0" destOrd="0" presId="urn:microsoft.com/office/officeart/2005/8/layout/cycle6"/>
    <dgm:cxn modelId="{410ED2D4-40AE-435F-83DE-830AE279D0EE}" srcId="{93659B9D-DD31-4ED5-9D79-09F5E2D1BFE7}" destId="{30C9BE64-9EC5-4087-9DD4-A132F0F95B19}" srcOrd="7" destOrd="0" parTransId="{E20BBD5E-0799-4E3C-9D43-3E3BF510A7D2}" sibTransId="{CFD32F94-D356-4F4F-B787-8D3C9AE0438F}"/>
    <dgm:cxn modelId="{3D45DD14-6E38-48F0-90B8-C99695C6D176}" type="presOf" srcId="{A702E4BA-F579-4893-AD60-AC039DE3ED63}" destId="{90E8CFAE-C7BB-466A-96FE-034C9A74394D}" srcOrd="0" destOrd="0" presId="urn:microsoft.com/office/officeart/2005/8/layout/cycle6"/>
    <dgm:cxn modelId="{736A5B19-5403-4B7B-B443-05F59B15CAFB}" srcId="{93659B9D-DD31-4ED5-9D79-09F5E2D1BFE7}" destId="{327A2F77-F5D5-4DEA-8B78-5E858883B785}" srcOrd="0" destOrd="0" parTransId="{8E2ED2C1-8093-4A9F-9D00-2B1F3DB338CB}" sibTransId="{D238AAEB-9CFE-4462-ABD8-3634691AFFB5}"/>
    <dgm:cxn modelId="{04DC5965-9776-4AFC-A8C8-106BF035BD5E}" type="presOf" srcId="{90004F1C-791A-47A5-9F65-C85695FD4697}" destId="{A3E1B3B0-4CD6-4BBC-BCE2-F9E47BD3CFBD}" srcOrd="0" destOrd="0" presId="urn:microsoft.com/office/officeart/2005/8/layout/cycle6"/>
    <dgm:cxn modelId="{AE25F466-4096-4EA8-A14F-F239B3E0B996}" type="presOf" srcId="{407BF74C-36E6-46CA-9FC8-A881B4AA8224}" destId="{5A1FBD78-97AB-4351-8403-FA0ED6209001}" srcOrd="0" destOrd="0" presId="urn:microsoft.com/office/officeart/2005/8/layout/cycle6"/>
    <dgm:cxn modelId="{B38E0C22-07EA-4D6C-AC54-D46524983F1D}" type="presOf" srcId="{30C9BE64-9EC5-4087-9DD4-A132F0F95B19}" destId="{3737ED03-8DA6-49FD-AADB-0BD51A88E955}" srcOrd="0" destOrd="0" presId="urn:microsoft.com/office/officeart/2005/8/layout/cycle6"/>
    <dgm:cxn modelId="{2633ED71-5997-4723-A3C3-B25A26469F6A}" type="presParOf" srcId="{D91313B7-451A-4ABE-8D95-870016E14130}" destId="{1A10E631-CEAE-413E-9965-72B8B087260C}" srcOrd="0" destOrd="0" presId="urn:microsoft.com/office/officeart/2005/8/layout/cycle6"/>
    <dgm:cxn modelId="{8C22C2D7-716F-4122-961D-1D61F82198D5}" type="presParOf" srcId="{D91313B7-451A-4ABE-8D95-870016E14130}" destId="{C17FE9B5-7C13-4DB4-BAEE-8A76E52FBCCD}" srcOrd="1" destOrd="0" presId="urn:microsoft.com/office/officeart/2005/8/layout/cycle6"/>
    <dgm:cxn modelId="{8CF5D51D-73C4-498A-B109-B16A1FFFE23C}" type="presParOf" srcId="{D91313B7-451A-4ABE-8D95-870016E14130}" destId="{2B0ABB75-1050-4DFC-B6B2-9F20EE9A33D6}" srcOrd="2" destOrd="0" presId="urn:microsoft.com/office/officeart/2005/8/layout/cycle6"/>
    <dgm:cxn modelId="{EE3B0629-7ABA-4D2E-9476-E3C885D5BA35}" type="presParOf" srcId="{D91313B7-451A-4ABE-8D95-870016E14130}" destId="{A3E1B3B0-4CD6-4BBC-BCE2-F9E47BD3CFBD}" srcOrd="3" destOrd="0" presId="urn:microsoft.com/office/officeart/2005/8/layout/cycle6"/>
    <dgm:cxn modelId="{23E5EC4C-7517-4E92-A323-F1AE457D29D3}" type="presParOf" srcId="{D91313B7-451A-4ABE-8D95-870016E14130}" destId="{5C0DAFE9-820E-4873-B32F-7BC469E180B3}" srcOrd="4" destOrd="0" presId="urn:microsoft.com/office/officeart/2005/8/layout/cycle6"/>
    <dgm:cxn modelId="{08DD0D3A-7C9D-4C8D-A7E1-E6D3A501E71E}" type="presParOf" srcId="{D91313B7-451A-4ABE-8D95-870016E14130}" destId="{9F73E198-8687-4923-B595-F23AB6FA4AB9}" srcOrd="5" destOrd="0" presId="urn:microsoft.com/office/officeart/2005/8/layout/cycle6"/>
    <dgm:cxn modelId="{C332F9CB-0A02-4FFD-85A5-642472FB3220}" type="presParOf" srcId="{D91313B7-451A-4ABE-8D95-870016E14130}" destId="{5A1FBD78-97AB-4351-8403-FA0ED6209001}" srcOrd="6" destOrd="0" presId="urn:microsoft.com/office/officeart/2005/8/layout/cycle6"/>
    <dgm:cxn modelId="{C13A8104-A064-4FAF-B0E1-571049D180FF}" type="presParOf" srcId="{D91313B7-451A-4ABE-8D95-870016E14130}" destId="{5CA48D73-F59E-4DC1-8903-E82A8CDE5FAB}" srcOrd="7" destOrd="0" presId="urn:microsoft.com/office/officeart/2005/8/layout/cycle6"/>
    <dgm:cxn modelId="{A9FDC12F-50AF-4D5F-B4B6-F6C9F40B5085}" type="presParOf" srcId="{D91313B7-451A-4ABE-8D95-870016E14130}" destId="{8CB54910-7945-4065-AB01-977FB0B00019}" srcOrd="8" destOrd="0" presId="urn:microsoft.com/office/officeart/2005/8/layout/cycle6"/>
    <dgm:cxn modelId="{103C62B2-DD6E-4CB2-B7B0-F5202EF92E8F}" type="presParOf" srcId="{D91313B7-451A-4ABE-8D95-870016E14130}" destId="{EB4A7D0C-F8C7-435B-839F-1EC20EA70B75}" srcOrd="9" destOrd="0" presId="urn:microsoft.com/office/officeart/2005/8/layout/cycle6"/>
    <dgm:cxn modelId="{10F93183-EAE1-45C6-A310-AF06BEA53B2B}" type="presParOf" srcId="{D91313B7-451A-4ABE-8D95-870016E14130}" destId="{7990175C-2B54-4372-9AAD-DDB70D1EC3E0}" srcOrd="10" destOrd="0" presId="urn:microsoft.com/office/officeart/2005/8/layout/cycle6"/>
    <dgm:cxn modelId="{DDF81836-0E32-483C-9C50-4E74C02FCA67}" type="presParOf" srcId="{D91313B7-451A-4ABE-8D95-870016E14130}" destId="{90E8CFAE-C7BB-466A-96FE-034C9A74394D}" srcOrd="11" destOrd="0" presId="urn:microsoft.com/office/officeart/2005/8/layout/cycle6"/>
    <dgm:cxn modelId="{F90802DD-017F-410B-AEA1-BAF9CA3DA5DE}" type="presParOf" srcId="{D91313B7-451A-4ABE-8D95-870016E14130}" destId="{B2AC78ED-3012-40EC-A19A-5EAE186BEA07}" srcOrd="12" destOrd="0" presId="urn:microsoft.com/office/officeart/2005/8/layout/cycle6"/>
    <dgm:cxn modelId="{DCDE8EA1-423C-4C8A-8CA2-7F0BA48DDBA2}" type="presParOf" srcId="{D91313B7-451A-4ABE-8D95-870016E14130}" destId="{2DACF419-AAEF-46A9-8C42-696ED33D2782}" srcOrd="13" destOrd="0" presId="urn:microsoft.com/office/officeart/2005/8/layout/cycle6"/>
    <dgm:cxn modelId="{57879C33-6BCE-4C50-A60D-11537788406F}" type="presParOf" srcId="{D91313B7-451A-4ABE-8D95-870016E14130}" destId="{7F7CBDA0-68E9-4821-9A55-CE30513D4079}" srcOrd="14" destOrd="0" presId="urn:microsoft.com/office/officeart/2005/8/layout/cycle6"/>
    <dgm:cxn modelId="{51F7B012-4792-4655-B033-3438B010EBD8}" type="presParOf" srcId="{D91313B7-451A-4ABE-8D95-870016E14130}" destId="{7F56D17C-7B72-478C-91FC-2717BC13F5F0}" srcOrd="15" destOrd="0" presId="urn:microsoft.com/office/officeart/2005/8/layout/cycle6"/>
    <dgm:cxn modelId="{C50AC810-3BA3-4D92-938F-816D57C8E97B}" type="presParOf" srcId="{D91313B7-451A-4ABE-8D95-870016E14130}" destId="{CE93F080-4F57-4132-BBB2-21BD49B23083}" srcOrd="16" destOrd="0" presId="urn:microsoft.com/office/officeart/2005/8/layout/cycle6"/>
    <dgm:cxn modelId="{748D691D-ACD9-416A-B8A5-FB1C0145C84E}" type="presParOf" srcId="{D91313B7-451A-4ABE-8D95-870016E14130}" destId="{0C94A43C-742D-4C20-A74A-CD53F33E5A0B}" srcOrd="17" destOrd="0" presId="urn:microsoft.com/office/officeart/2005/8/layout/cycle6"/>
    <dgm:cxn modelId="{70273F47-4FCB-4212-9232-222C6968EB92}" type="presParOf" srcId="{D91313B7-451A-4ABE-8D95-870016E14130}" destId="{26F9D09A-56BC-4887-86B3-2F2E054D8C1B}" srcOrd="18" destOrd="0" presId="urn:microsoft.com/office/officeart/2005/8/layout/cycle6"/>
    <dgm:cxn modelId="{3E0400EF-F5FC-4693-A612-9A1FE1E8C890}" type="presParOf" srcId="{D91313B7-451A-4ABE-8D95-870016E14130}" destId="{3EED5237-9EF8-427E-B603-69BC21AC5D6C}" srcOrd="19" destOrd="0" presId="urn:microsoft.com/office/officeart/2005/8/layout/cycle6"/>
    <dgm:cxn modelId="{6D47E0F6-97ED-49F5-827C-C95D42A8B5D7}" type="presParOf" srcId="{D91313B7-451A-4ABE-8D95-870016E14130}" destId="{4487B851-716E-41ED-92B2-76358BEFF6E4}" srcOrd="20" destOrd="0" presId="urn:microsoft.com/office/officeart/2005/8/layout/cycle6"/>
    <dgm:cxn modelId="{C5DE5C32-8659-4023-8528-58E551FCE339}" type="presParOf" srcId="{D91313B7-451A-4ABE-8D95-870016E14130}" destId="{3737ED03-8DA6-49FD-AADB-0BD51A88E955}" srcOrd="21" destOrd="0" presId="urn:microsoft.com/office/officeart/2005/8/layout/cycle6"/>
    <dgm:cxn modelId="{07C44B11-09D2-4E89-9D7D-9CB52C535B48}" type="presParOf" srcId="{D91313B7-451A-4ABE-8D95-870016E14130}" destId="{E9865696-6143-418A-AB8E-FBB3B8E012F3}" srcOrd="22" destOrd="0" presId="urn:microsoft.com/office/officeart/2005/8/layout/cycle6"/>
    <dgm:cxn modelId="{1611E24F-BCF8-4195-ACF2-B0132AE14FCC}" type="presParOf" srcId="{D91313B7-451A-4ABE-8D95-870016E14130}" destId="{C9C02002-EA2A-4027-92EF-59DF319ADBC9}" srcOrd="23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FB926AD3-789C-4753-8820-93622BCB052D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132BB0C1-4E1E-4908-A7B2-2AB7403A4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0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BB0C1-4E1E-4908-A7B2-2AB7403A4F4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20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C6F3-DB23-487D-AC63-200F2F6F7267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A8D6D-C804-4555-BAFC-9D87F594D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62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C6F3-DB23-487D-AC63-200F2F6F7267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A8D6D-C804-4555-BAFC-9D87F594D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97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C6F3-DB23-487D-AC63-200F2F6F7267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A8D6D-C804-4555-BAFC-9D87F594D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15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E27AD9-03C2-439D-8753-75F64EED9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9671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C6F3-DB23-487D-AC63-200F2F6F7267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A8D6D-C804-4555-BAFC-9D87F594D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31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C6F3-DB23-487D-AC63-200F2F6F7267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A8D6D-C804-4555-BAFC-9D87F594D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33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C6F3-DB23-487D-AC63-200F2F6F7267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A8D6D-C804-4555-BAFC-9D87F594D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56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C6F3-DB23-487D-AC63-200F2F6F7267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A8D6D-C804-4555-BAFC-9D87F594D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39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C6F3-DB23-487D-AC63-200F2F6F7267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A8D6D-C804-4555-BAFC-9D87F594D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07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C6F3-DB23-487D-AC63-200F2F6F7267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A8D6D-C804-4555-BAFC-9D87F594D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64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C6F3-DB23-487D-AC63-200F2F6F7267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A8D6D-C804-4555-BAFC-9D87F594D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20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C6F3-DB23-487D-AC63-200F2F6F7267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A8D6D-C804-4555-BAFC-9D87F594D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92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DC6F3-DB23-487D-AC63-200F2F6F7267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A8D6D-C804-4555-BAFC-9D87F594D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98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smoinesregister.com/videos/life/2017/03/06/watch-iowan-chris-norton-stands-finish-inspirational-speech/98805608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twitter.com/SumnerSpartans" TargetMode="Externa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HmcvxxEShw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4645025"/>
            <a:ext cx="8991600" cy="2209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 smtClean="0">
                <a:solidFill>
                  <a:srgbClr val="FFFF00"/>
                </a:solidFill>
              </a:rPr>
              <a:t>JEFF BAINES</a:t>
            </a:r>
          </a:p>
          <a:p>
            <a:pPr marL="0" indent="0" algn="ctr">
              <a:buNone/>
            </a:pPr>
            <a:r>
              <a:rPr lang="en-US" sz="5400" b="1" dirty="0" smtClean="0">
                <a:solidFill>
                  <a:srgbClr val="FFFF00"/>
                </a:solidFill>
              </a:rPr>
              <a:t>SUMNER</a:t>
            </a:r>
            <a:r>
              <a:rPr lang="en-US" sz="5400" b="1" dirty="0">
                <a:solidFill>
                  <a:srgbClr val="FFFF00"/>
                </a:solidFill>
              </a:rPr>
              <a:t> </a:t>
            </a:r>
            <a:r>
              <a:rPr lang="en-US" sz="5400" b="1" dirty="0" smtClean="0">
                <a:solidFill>
                  <a:srgbClr val="FFFF00"/>
                </a:solidFill>
              </a:rPr>
              <a:t>HIGH SCHOOL</a:t>
            </a:r>
          </a:p>
        </p:txBody>
      </p:sp>
    </p:spTree>
    <p:extLst>
      <p:ext uri="{BB962C8B-B14F-4D97-AF65-F5344CB8AC3E}">
        <p14:creationId xmlns:p14="http://schemas.microsoft.com/office/powerpoint/2010/main" val="21475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Something about me…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7030A0"/>
                </a:solidFill>
                <a:latin typeface="Bradley Hand ITC" panose="03070402050302030203" pitchFamily="66" charset="0"/>
              </a:rPr>
              <a:t>“MAKE TODAY BETTER THAN YESTERDAY AND LET TOMORROW TAKE CARE OF ITSELF.”</a:t>
            </a:r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  <a:latin typeface="Bradley Hand ITC" panose="03070402050302030203" pitchFamily="66" charset="0"/>
              </a:rPr>
              <a:t> </a:t>
            </a:r>
            <a:r>
              <a:rPr lang="en-US" b="1" dirty="0" smtClean="0">
                <a:solidFill>
                  <a:srgbClr val="7030A0"/>
                </a:solidFill>
                <a:latin typeface="Bradley Hand ITC" panose="03070402050302030203" pitchFamily="66" charset="0"/>
              </a:rPr>
              <a:t>                     Jeff Baines</a:t>
            </a:r>
          </a:p>
          <a:p>
            <a:pPr marL="0" indent="0">
              <a:buNone/>
            </a:pPr>
            <a:endParaRPr lang="en-US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7030A0"/>
                </a:solidFill>
              </a:rPr>
              <a:t>MY WORD = </a:t>
            </a:r>
            <a:r>
              <a:rPr lang="en-US" sz="3600" b="1" dirty="0" smtClean="0">
                <a:solidFill>
                  <a:srgbClr val="FF0000"/>
                </a:solidFill>
              </a:rPr>
              <a:t>COURAGE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15629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Great Thoughts…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57624"/>
            <a:ext cx="4114800" cy="411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733800"/>
            <a:ext cx="4265460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9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>
            <a:normAutofit/>
          </a:bodyPr>
          <a:lstStyle/>
          <a:p>
            <a:r>
              <a:rPr lang="en-US" dirty="0" smtClean="0"/>
              <a:t>Your influence will be felt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25963"/>
          </a:xfrm>
        </p:spPr>
        <p:txBody>
          <a:bodyPr/>
          <a:lstStyle/>
          <a:p>
            <a:r>
              <a:rPr lang="en-US" dirty="0"/>
              <a:t>Stay true to you purpose because others will benefit…Even if you do not realize it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3048000"/>
            <a:ext cx="46153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8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 ESSENTIALS = FOUNDATION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484223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11397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KINDNESS</a:t>
            </a:r>
            <a:endParaRPr lang="en-US" sz="72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Two set out to impact their team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The results were amazing!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28131"/>
            <a:ext cx="4040188" cy="32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38186"/>
            <a:ext cx="4041775" cy="269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5498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PATIENCE</a:t>
            </a:r>
            <a:endParaRPr lang="en-US" sz="72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000" b="1" dirty="0" smtClean="0"/>
              <a:t>Show empathy when the time is right</a:t>
            </a:r>
          </a:p>
          <a:p>
            <a:r>
              <a:rPr lang="en-US" sz="3000" b="1" dirty="0" smtClean="0"/>
              <a:t>Be the steady ship in rough seas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 smtClean="0"/>
              <a:t>Set out to be a positive role model for:</a:t>
            </a:r>
          </a:p>
          <a:p>
            <a:r>
              <a:rPr lang="en-US" sz="3000" b="1" dirty="0" smtClean="0"/>
              <a:t>Coaches</a:t>
            </a:r>
          </a:p>
          <a:p>
            <a:r>
              <a:rPr lang="en-US" sz="3000" b="1" dirty="0" smtClean="0"/>
              <a:t>Athletes</a:t>
            </a:r>
            <a:endParaRPr lang="en-US" sz="3000" b="1" dirty="0"/>
          </a:p>
          <a:p>
            <a:r>
              <a:rPr lang="en-US" sz="3000" b="1" dirty="0" smtClean="0"/>
              <a:t>Parents</a:t>
            </a:r>
          </a:p>
          <a:p>
            <a:r>
              <a:rPr lang="en-US" sz="3000" b="1" dirty="0" smtClean="0"/>
              <a:t>Fans</a:t>
            </a:r>
          </a:p>
          <a:p>
            <a:r>
              <a:rPr lang="en-US" sz="3000" b="1" dirty="0" smtClean="0"/>
              <a:t>Community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4038600"/>
            <a:ext cx="4222543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9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HUMILITY</a:t>
            </a:r>
            <a:endParaRPr lang="en-US" sz="72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Honor the past, the present and the future</a:t>
            </a:r>
          </a:p>
          <a:p>
            <a:r>
              <a:rPr lang="en-US" b="1" dirty="0" smtClean="0"/>
              <a:t>Do not forget your roots and what got you to your current </a:t>
            </a:r>
          </a:p>
          <a:p>
            <a:r>
              <a:rPr lang="en-US" b="1" dirty="0" smtClean="0"/>
              <a:t>It is WE before ME   (Jon Gordon)</a:t>
            </a:r>
          </a:p>
          <a:p>
            <a:r>
              <a:rPr lang="en-US" b="1" dirty="0" smtClean="0"/>
              <a:t>Well DONE is better than well said</a:t>
            </a:r>
          </a:p>
          <a:p>
            <a:pPr marL="0" indent="0">
              <a:buNone/>
            </a:pPr>
            <a:r>
              <a:rPr lang="en-US" b="1" dirty="0" smtClean="0"/>
              <a:t>    (Jon Gordon)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30153" y="1620625"/>
            <a:ext cx="3956647" cy="20118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695" y="3962400"/>
            <a:ext cx="3399561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7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RESPECT</a:t>
            </a:r>
            <a:endParaRPr lang="en-US" sz="72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Treating others as they are the most important people in the world</a:t>
            </a:r>
          </a:p>
          <a:p>
            <a:r>
              <a:rPr lang="en-US" dirty="0" smtClean="0"/>
              <a:t>Athletes</a:t>
            </a:r>
          </a:p>
          <a:p>
            <a:r>
              <a:rPr lang="en-US" dirty="0" smtClean="0"/>
              <a:t>Coaches</a:t>
            </a:r>
          </a:p>
          <a:p>
            <a:r>
              <a:rPr lang="en-US" dirty="0" smtClean="0"/>
              <a:t>Officials</a:t>
            </a:r>
          </a:p>
          <a:p>
            <a:r>
              <a:rPr lang="en-US" dirty="0" smtClean="0"/>
              <a:t>Parents</a:t>
            </a:r>
          </a:p>
          <a:p>
            <a:r>
              <a:rPr lang="en-US" dirty="0" smtClean="0"/>
              <a:t>Fans</a:t>
            </a:r>
          </a:p>
          <a:p>
            <a:r>
              <a:rPr lang="en-US" dirty="0" smtClean="0"/>
              <a:t>Press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828800"/>
            <a:ext cx="4038600" cy="2273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580" y="4267200"/>
            <a:ext cx="329184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4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SELFLESSNESS</a:t>
            </a:r>
            <a:endParaRPr lang="en-US" sz="66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Be There</a:t>
            </a:r>
          </a:p>
          <a:p>
            <a:r>
              <a:rPr lang="en-US" dirty="0" smtClean="0"/>
              <a:t>“Coaches-coach &amp; AD-AD”s”</a:t>
            </a:r>
          </a:p>
          <a:p>
            <a:r>
              <a:rPr lang="en-US" dirty="0" smtClean="0"/>
              <a:t>Always find a way to honor what your athletes and coaches are doing</a:t>
            </a:r>
          </a:p>
          <a:p>
            <a:r>
              <a:rPr lang="en-US" dirty="0" smtClean="0"/>
              <a:t>Do not expect anything in return – Serve</a:t>
            </a:r>
          </a:p>
          <a:p>
            <a:r>
              <a:rPr lang="en-US" dirty="0" smtClean="0"/>
              <a:t>Don’t forget to say “Thank You”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20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FORGIVENESS</a:t>
            </a:r>
            <a:endParaRPr lang="en-US" sz="72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Always remember to forgive yourself first…This is a hard job!</a:t>
            </a:r>
          </a:p>
          <a:p>
            <a:r>
              <a:rPr lang="en-US" dirty="0" smtClean="0"/>
              <a:t>Learn from where we have been…Don’t live in it</a:t>
            </a:r>
          </a:p>
          <a:p>
            <a:r>
              <a:rPr lang="en-US" dirty="0" smtClean="0"/>
              <a:t>Through the adversity we grow, we learn, we become better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843881"/>
            <a:ext cx="4038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8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7030A0"/>
                </a:solidFill>
              </a:rPr>
              <a:t>Impact &amp; Influence</a:t>
            </a:r>
            <a:endParaRPr lang="en-US" sz="8000" b="1" dirty="0">
              <a:solidFill>
                <a:srgbClr val="7030A0"/>
              </a:solidFill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103965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777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HONESTY</a:t>
            </a:r>
            <a:endParaRPr lang="en-US" sz="72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Integrity is a critical part of who we are as a:</a:t>
            </a:r>
          </a:p>
          <a:p>
            <a:r>
              <a:rPr lang="en-US" dirty="0" smtClean="0"/>
              <a:t>Person</a:t>
            </a:r>
          </a:p>
          <a:p>
            <a:r>
              <a:rPr lang="en-US" dirty="0" smtClean="0"/>
              <a:t>Teammate</a:t>
            </a:r>
          </a:p>
          <a:p>
            <a:r>
              <a:rPr lang="en-US" dirty="0" smtClean="0"/>
              <a:t>Spouse</a:t>
            </a:r>
          </a:p>
          <a:p>
            <a:r>
              <a:rPr lang="en-US" dirty="0" smtClean="0"/>
              <a:t>Friend</a:t>
            </a:r>
          </a:p>
          <a:p>
            <a:r>
              <a:rPr lang="en-US" dirty="0" smtClean="0"/>
              <a:t>Without integrity, there is no GRIT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200" b="1" dirty="0" smtClean="0"/>
              <a:t>Grateful</a:t>
            </a:r>
          </a:p>
          <a:p>
            <a:r>
              <a:rPr lang="en-US" sz="3200" b="1" dirty="0" smtClean="0"/>
              <a:t>Respectful</a:t>
            </a:r>
          </a:p>
          <a:p>
            <a:r>
              <a:rPr lang="en-US" sz="3200" b="1" dirty="0" smtClean="0"/>
              <a:t>Integrity</a:t>
            </a:r>
          </a:p>
          <a:p>
            <a:r>
              <a:rPr lang="en-US" sz="3200" b="1" dirty="0" smtClean="0"/>
              <a:t>Team</a:t>
            </a:r>
          </a:p>
          <a:p>
            <a:pPr marL="0" indent="0">
              <a:buNone/>
            </a:pPr>
            <a:r>
              <a:rPr lang="en-US" sz="1800" dirty="0" smtClean="0"/>
              <a:t>(Motto from 15-16 school year)</a:t>
            </a:r>
          </a:p>
          <a:p>
            <a:pPr marL="0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5474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HONESTY</a:t>
            </a:r>
            <a:endParaRPr lang="en-US" sz="72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6619" y="1600200"/>
            <a:ext cx="3859761" cy="4525963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68885" y="1600200"/>
            <a:ext cx="299723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3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COMMITMENT</a:t>
            </a:r>
            <a:endParaRPr lang="en-US" sz="72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Stick to your choices</a:t>
            </a:r>
          </a:p>
          <a:p>
            <a:r>
              <a:rPr lang="en-US" dirty="0" smtClean="0"/>
              <a:t>Have the confidence you have made the right decision for your school</a:t>
            </a:r>
          </a:p>
          <a:p>
            <a:r>
              <a:rPr lang="en-US" dirty="0" smtClean="0"/>
              <a:t>Do not be afraid to seek out others along the way</a:t>
            </a:r>
          </a:p>
          <a:p>
            <a:r>
              <a:rPr lang="en-US" dirty="0" smtClean="0"/>
              <a:t>Put the needs of your school and program FIRST – Servant Leadership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690151"/>
            <a:ext cx="4038600" cy="19005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256" y="3733800"/>
            <a:ext cx="4256488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1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things to look at…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Signing Days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Pack the Gym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29800" y="-15773400"/>
            <a:ext cx="2743200" cy="365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68" y="2133600"/>
            <a:ext cx="3291840" cy="4389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531" y="2895600"/>
            <a:ext cx="4547938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2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things to look at…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Sumner Athletic Alliance (Athletes)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Bagels with Baines (Coaches)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280" y="2712720"/>
            <a:ext cx="3931920" cy="3931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62128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3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things to look at…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Guest Speakers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Coaches Professional Development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57" y="2351242"/>
            <a:ext cx="3892143" cy="30238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257" y="5791200"/>
            <a:ext cx="37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Chris Norton @ Sumner High School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2581275"/>
            <a:ext cx="3819525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things to look at…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Celebrate Others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It starts at “HOME”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54" y="2032217"/>
            <a:ext cx="3158019" cy="2103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17" y="4226618"/>
            <a:ext cx="3121424" cy="2560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32217"/>
            <a:ext cx="3501381" cy="23774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18" y="4576713"/>
            <a:ext cx="3513757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2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thing to look at…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Celebrate Others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It starts at “HOME”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754" y="4663440"/>
            <a:ext cx="2933324" cy="2194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797" y="2286000"/>
            <a:ext cx="3665238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1" y="4516851"/>
            <a:ext cx="3048000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31" y="2072482"/>
            <a:ext cx="316992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0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thing to look at…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Baines Land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73" y="2133600"/>
            <a:ext cx="8126672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7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jbaines15\Downloads\1331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1000"/>
            <a:ext cx="3497263" cy="62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533400" y="381000"/>
            <a:ext cx="4343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 dirty="0">
                <a:solidFill>
                  <a:srgbClr val="7030A0"/>
                </a:solidFill>
              </a:rPr>
              <a:t>One person’s Vision…</a:t>
            </a:r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2514600"/>
            <a:ext cx="4632325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1676400" y="3733800"/>
            <a:ext cx="0" cy="457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75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7030A0"/>
                </a:solidFill>
              </a:rPr>
              <a:t>Self Reflection</a:t>
            </a:r>
            <a:endParaRPr lang="en-US" sz="8000" b="1" dirty="0">
              <a:solidFill>
                <a:srgbClr val="7030A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4000" dirty="0" smtClean="0"/>
              <a:t>Think of a person who has had a positive influence in your life.  What made their influence so impactful?</a:t>
            </a:r>
          </a:p>
          <a:p>
            <a:r>
              <a:rPr lang="en-US" sz="4000" dirty="0" smtClean="0"/>
              <a:t>On the post it – Write down this persons name and a reminder of their impact on your life, career, beliefs, etc…</a:t>
            </a:r>
          </a:p>
          <a:p>
            <a:r>
              <a:rPr lang="en-US" sz="4000" dirty="0" smtClean="0"/>
              <a:t>Hang on to this post it.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5257800"/>
            <a:ext cx="243798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6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3985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Baines “CHALLENGE OF THE WEEK”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5105400"/>
          </a:xfrm>
        </p:spPr>
        <p:txBody>
          <a:bodyPr/>
          <a:lstStyle/>
          <a:p>
            <a:pPr>
              <a:defRPr/>
            </a:pPr>
            <a:r>
              <a:rPr lang="en-US" sz="2400" dirty="0" smtClean="0">
                <a:effectLst/>
              </a:rPr>
              <a:t>Baines </a:t>
            </a:r>
            <a:r>
              <a:rPr lang="en-US" sz="2400" dirty="0">
                <a:effectLst/>
              </a:rPr>
              <a:t>challenge to </a:t>
            </a:r>
            <a:r>
              <a:rPr lang="en-US" sz="2400" dirty="0">
                <a:effectLst/>
                <a:hlinkClick r:id="rId2"/>
              </a:rPr>
              <a:t>@</a:t>
            </a:r>
            <a:r>
              <a:rPr lang="en-US" sz="2400" dirty="0" err="1">
                <a:effectLst/>
                <a:hlinkClick r:id="rId2"/>
              </a:rPr>
              <a:t>SumnerSpartans</a:t>
            </a:r>
            <a:r>
              <a:rPr lang="en-US" sz="2400" dirty="0">
                <a:effectLst/>
              </a:rPr>
              <a:t> Put you fears and hesitations aside and trust YOUR journey</a:t>
            </a:r>
            <a:r>
              <a:rPr lang="en-US" dirty="0" smtClean="0">
                <a:effectLst/>
              </a:rPr>
              <a:t>.</a:t>
            </a:r>
          </a:p>
          <a:p>
            <a:pPr>
              <a:defRPr/>
            </a:pPr>
            <a:r>
              <a:rPr lang="en-US" sz="2400" dirty="0">
                <a:effectLst/>
              </a:rPr>
              <a:t>Baines challenge to </a:t>
            </a:r>
            <a:r>
              <a:rPr lang="en-US" sz="2400" dirty="0">
                <a:effectLst/>
                <a:hlinkClick r:id="rId2"/>
              </a:rPr>
              <a:t>@</a:t>
            </a:r>
            <a:r>
              <a:rPr lang="en-US" sz="2400" dirty="0" err="1">
                <a:effectLst/>
                <a:hlinkClick r:id="rId2"/>
              </a:rPr>
              <a:t>SumnerSpartans</a:t>
            </a:r>
            <a:r>
              <a:rPr lang="en-US" sz="2400" dirty="0">
                <a:effectLst/>
              </a:rPr>
              <a:t> Don't settle in your "comfort zone</a:t>
            </a:r>
            <a:r>
              <a:rPr lang="en-US" sz="2400" dirty="0" smtClean="0">
                <a:effectLst/>
              </a:rPr>
              <a:t>"; The </a:t>
            </a:r>
            <a:r>
              <a:rPr lang="en-US" sz="2400" dirty="0">
                <a:effectLst/>
              </a:rPr>
              <a:t>courage to reach and explore out beyond will = growth &amp; progress</a:t>
            </a:r>
            <a:endParaRPr lang="en-US" sz="2400" dirty="0" smtClean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  <p:pic>
        <p:nvPicPr>
          <p:cNvPr id="23556" name="Picture 2" descr="C:\Users\jbaines15\AppData\Local\Microsoft\Windows\Temporary Internet Files\Content.IE5\G5V2KX3T\Twitter_bird_logo_2012.svg[1].pn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224088"/>
            <a:ext cx="4038600" cy="328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58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Monday Morning Message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03573" y="1600200"/>
            <a:ext cx="2545854" cy="4525963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94573" y="1600200"/>
            <a:ext cx="254585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9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It’s about the IMPACT &amp; INFLUENCE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How can I be a positive influence on others every day?</a:t>
            </a:r>
          </a:p>
          <a:p>
            <a:r>
              <a:rPr lang="en-US" sz="2400" dirty="0" smtClean="0"/>
              <a:t>How can I serve others each and every day?</a:t>
            </a:r>
          </a:p>
          <a:p>
            <a:r>
              <a:rPr lang="en-US" sz="2400" b="1" dirty="0" smtClean="0">
                <a:solidFill>
                  <a:srgbClr val="7030A0"/>
                </a:solidFill>
              </a:rPr>
              <a:t>How can I EARN influence as a leader on this team and in this program?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514350" indent="-514350" fontAlgn="base">
              <a:buFont typeface="+mj-lt"/>
              <a:buAutoNum type="arabicPeriod"/>
            </a:pPr>
            <a:r>
              <a:rPr lang="en-US" sz="1600" b="1" dirty="0"/>
              <a:t>Commit to you as an individual. This means I will work to know you in all ways.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sz="1600" dirty="0"/>
              <a:t>Be gritty and persevere. This means I will be in the trenches reflecting and adjusting from challenges and failures.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sz="1600" b="1" dirty="0"/>
              <a:t>Be respectful to you before you are to me. This means I believe I have to earn your respect. It also means that once I have it, I need to work to maintain it.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US" sz="1600" dirty="0"/>
              <a:t>Be humble, honest, and forgiving. This means I will own my mistakes and always tell you the truth about your own but will ALWAYS forgive you.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b="1" dirty="0"/>
              <a:t>Be selfless for the team.  This means I will put the needs of the team above my own.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060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       It’s not about the destinations…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6764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3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Find your “path” to follow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Blackadder ITC" panose="04020505051007020D02" pitchFamily="82" charset="0"/>
              </a:rPr>
              <a:t>The courage to step into the arena is much more important than any outcome.  It’s all about the journey</a:t>
            </a:r>
          </a:p>
          <a:p>
            <a:pPr marL="0" indent="0" algn="r">
              <a:buNone/>
            </a:pPr>
            <a:r>
              <a:rPr lang="en-US" dirty="0" smtClean="0">
                <a:solidFill>
                  <a:srgbClr val="FF0000"/>
                </a:solidFill>
                <a:latin typeface="Blackadder ITC" panose="04020505051007020D02" pitchFamily="82" charset="0"/>
              </a:rPr>
              <a:t>Jeff Baines</a:t>
            </a:r>
            <a:endParaRPr lang="en-US" dirty="0">
              <a:solidFill>
                <a:srgbClr val="FF0000"/>
              </a:solidFill>
              <a:latin typeface="Blackadder ITC" panose="04020505051007020D02" pitchFamily="82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125444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the end…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73" y="1600200"/>
            <a:ext cx="2545854" cy="4525963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fontAlgn="base"/>
            <a:r>
              <a:rPr lang="en-US" sz="4800" dirty="0" smtClean="0"/>
              <a:t>It’s about the relationships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3852158"/>
            <a:ext cx="4035902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9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 the post-it?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3699" y="1600200"/>
            <a:ext cx="3765601" cy="4525963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In the next 24 hours, write a thank you note to someone that has been a positive influence for you in your life.</a:t>
            </a:r>
          </a:p>
          <a:p>
            <a:r>
              <a:rPr lang="en-US" dirty="0" smtClean="0"/>
              <a:t>Next level: Call that person and let them know how you feel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4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Jeff Baines</a:t>
            </a:r>
          </a:p>
          <a:p>
            <a:r>
              <a:rPr lang="en-US" sz="2600" dirty="0" smtClean="0"/>
              <a:t>Sumner High School</a:t>
            </a:r>
          </a:p>
          <a:p>
            <a:r>
              <a:rPr lang="en-US" sz="2600" dirty="0" smtClean="0"/>
              <a:t>Assistant Principal</a:t>
            </a:r>
          </a:p>
          <a:p>
            <a:r>
              <a:rPr lang="en-US" sz="2600" dirty="0" smtClean="0"/>
              <a:t>Athletic Director</a:t>
            </a:r>
          </a:p>
          <a:p>
            <a:r>
              <a:rPr lang="en-US" sz="2600" dirty="0" smtClean="0"/>
              <a:t>ASB/Activities</a:t>
            </a:r>
          </a:p>
          <a:p>
            <a:r>
              <a:rPr lang="en-US" sz="2600" dirty="0" smtClean="0"/>
              <a:t>Office: (253) 891-5543</a:t>
            </a:r>
          </a:p>
          <a:p>
            <a:r>
              <a:rPr lang="en-US" sz="2600" dirty="0" smtClean="0"/>
              <a:t>Cell: (360) 829-7284</a:t>
            </a:r>
          </a:p>
          <a:p>
            <a:r>
              <a:rPr lang="en-US" sz="2600" dirty="0" smtClean="0"/>
              <a:t>Email: </a:t>
            </a:r>
            <a:r>
              <a:rPr lang="en-US" sz="2200" dirty="0" smtClean="0"/>
              <a:t>jeffrey_baines@sumnersd.org</a:t>
            </a:r>
          </a:p>
          <a:p>
            <a:r>
              <a:rPr lang="en-US" sz="2600" dirty="0" smtClean="0"/>
              <a:t>Twitter: @</a:t>
            </a:r>
            <a:r>
              <a:rPr lang="en-US" sz="2600" dirty="0" err="1" smtClean="0"/>
              <a:t>BainesJeff</a:t>
            </a:r>
            <a:endParaRPr lang="en-US" sz="2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04002" y="1600200"/>
            <a:ext cx="252699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1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7030A0"/>
                </a:solidFill>
              </a:rPr>
              <a:t>Hopeful Outcomes</a:t>
            </a:r>
            <a:endParaRPr lang="en-US" sz="8000" b="1" dirty="0">
              <a:solidFill>
                <a:srgbClr val="7030A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you stop and think about why you do what you do</a:t>
            </a:r>
          </a:p>
          <a:p>
            <a:r>
              <a:rPr lang="en-US" dirty="0" smtClean="0"/>
              <a:t>Make you realize the impact you can have on your athletes, coaches, school and community</a:t>
            </a:r>
          </a:p>
          <a:p>
            <a:r>
              <a:rPr lang="en-US" dirty="0" smtClean="0"/>
              <a:t>Share my journey with you and provide a few ideas to steal or adapt to your own</a:t>
            </a:r>
          </a:p>
          <a:p>
            <a:r>
              <a:rPr lang="en-US" dirty="0" smtClean="0"/>
              <a:t>Think about what’s next for you on your journey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43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Little About Myself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3241675" cy="4525962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31525"/>
            <a:ext cx="304749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05" y="3931412"/>
            <a:ext cx="365818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1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Little About Myself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" y="1295400"/>
            <a:ext cx="7193280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2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NOW LET’S GET MOVING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7387863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7030A0"/>
                </a:solidFill>
              </a:rPr>
              <a:t>It Starts With a PURPOSE – YOUR WHY</a:t>
            </a:r>
            <a:endParaRPr lang="en-US" sz="4800" b="1" dirty="0">
              <a:solidFill>
                <a:srgbClr val="7030A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7960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Start each day with opportunity to grow and learn…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175" y="2051844"/>
            <a:ext cx="2857500" cy="2295525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Journals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Social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You Tube</a:t>
            </a:r>
          </a:p>
          <a:p>
            <a:endParaRPr lang="en-US" dirty="0"/>
          </a:p>
          <a:p>
            <a:r>
              <a:rPr lang="en-US" sz="2000" dirty="0" smtClean="0"/>
              <a:t>Whatever the method, take the time for yourself to grow and to honor you and what you do each and every day.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702175" y="4953000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Make an Impact like Johnny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22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1207</TotalTime>
  <Words>917</Words>
  <Application>Microsoft Office PowerPoint</Application>
  <PresentationFormat>On-screen Show (4:3)</PresentationFormat>
  <Paragraphs>152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Arial Black</vt:lpstr>
      <vt:lpstr>Blackadder ITC</vt:lpstr>
      <vt:lpstr>Bradley Hand ITC</vt:lpstr>
      <vt:lpstr>Calibri</vt:lpstr>
      <vt:lpstr>Wingdings</vt:lpstr>
      <vt:lpstr>Office Theme</vt:lpstr>
      <vt:lpstr>PowerPoint Presentation</vt:lpstr>
      <vt:lpstr>Impact &amp; Influence</vt:lpstr>
      <vt:lpstr>Self Reflection</vt:lpstr>
      <vt:lpstr>Hopeful Outcomes</vt:lpstr>
      <vt:lpstr>A Little About Myself</vt:lpstr>
      <vt:lpstr>A Little About Myself</vt:lpstr>
      <vt:lpstr>NOW LET’S GET MOVING</vt:lpstr>
      <vt:lpstr>It Starts With a PURPOSE – YOUR WHY</vt:lpstr>
      <vt:lpstr>Start each day with opportunity to grow and learn…</vt:lpstr>
      <vt:lpstr>Something about me…</vt:lpstr>
      <vt:lpstr>Great Thoughts…</vt:lpstr>
      <vt:lpstr>Your influence will be felt</vt:lpstr>
      <vt:lpstr>8 ESSENTIALS = FOUNDATION</vt:lpstr>
      <vt:lpstr>KINDNESS</vt:lpstr>
      <vt:lpstr>PATIENCE</vt:lpstr>
      <vt:lpstr>HUMILITY</vt:lpstr>
      <vt:lpstr>RESPECT</vt:lpstr>
      <vt:lpstr>SELFLESSNESS</vt:lpstr>
      <vt:lpstr>FORGIVENESS</vt:lpstr>
      <vt:lpstr>HONESTY</vt:lpstr>
      <vt:lpstr>HONESTY</vt:lpstr>
      <vt:lpstr>COMMITMENT</vt:lpstr>
      <vt:lpstr>Some things to look at…</vt:lpstr>
      <vt:lpstr>Some things to look at…</vt:lpstr>
      <vt:lpstr>Some things to look at…</vt:lpstr>
      <vt:lpstr>Some things to look at…</vt:lpstr>
      <vt:lpstr>Some thing to look at…</vt:lpstr>
      <vt:lpstr>Some thing to look at…</vt:lpstr>
      <vt:lpstr>PowerPoint Presentation</vt:lpstr>
      <vt:lpstr>Baines “CHALLENGE OF THE WEEK”</vt:lpstr>
      <vt:lpstr>Monday Morning Message</vt:lpstr>
      <vt:lpstr>It’s about the IMPACT &amp; INFLUENCE</vt:lpstr>
      <vt:lpstr>        It’s not about the destinations…</vt:lpstr>
      <vt:lpstr>Find your “path” to follow</vt:lpstr>
      <vt:lpstr>In the end…</vt:lpstr>
      <vt:lpstr>Remember the post-it?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GO! Project</dc:title>
  <dc:creator>Image</dc:creator>
  <cp:lastModifiedBy>Jeff Baines</cp:lastModifiedBy>
  <cp:revision>104</cp:revision>
  <cp:lastPrinted>2018-04-20T02:39:43Z</cp:lastPrinted>
  <dcterms:created xsi:type="dcterms:W3CDTF">2014-07-17T14:36:26Z</dcterms:created>
  <dcterms:modified xsi:type="dcterms:W3CDTF">2018-04-23T06:07:26Z</dcterms:modified>
</cp:coreProperties>
</file>