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9823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5402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22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366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64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833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651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343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130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5940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249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54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080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76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83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4113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3835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596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554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8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640114" y="16441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Setting the Tone for Your  Athletic Department</a:t>
            </a: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640114" y="3631066"/>
            <a:ext cx="9144000" cy="2813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Erik Titus, CAA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Anacortes High School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Dr. Derek Tucci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Kenmore Jr. High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WSSAAA Conference 2016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6723600" cy="88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Assistant Principal </a:t>
            </a:r>
            <a:br>
              <a:rPr lang="en-US" sz="395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Activities &amp; Athletic Director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21745" y="1465945"/>
            <a:ext cx="9220200" cy="62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Job Description – Oversee Athletics, Activities, &amp; ASB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1306286" y="2452913"/>
            <a:ext cx="32802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2641408" y="2960050"/>
            <a:ext cx="14373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3675757" y="4331710"/>
            <a:ext cx="15888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491675" y="2735875"/>
            <a:ext cx="39441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Head Wrestling Coach/Staff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7358742" y="4455885"/>
            <a:ext cx="1700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359711" y="5274173"/>
            <a:ext cx="27675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Boys Dive Coach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5264655" y="5213928"/>
            <a:ext cx="15606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8587226" y="2226150"/>
            <a:ext cx="27675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Girls Dive Coach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7060950" y="3425850"/>
            <a:ext cx="44928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Head Girls Tennis Coach/Staff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570172" y="3922878"/>
            <a:ext cx="22395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Head FB Coach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8817890" y="3213360"/>
            <a:ext cx="2943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8639131" y="5274175"/>
            <a:ext cx="25992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FFFFFF"/>
                </a:solidFill>
              </a:rPr>
              <a:t>Bowling Coach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4305975" y="3335400"/>
            <a:ext cx="2239500" cy="36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New Stadium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3293718" y="4183475"/>
            <a:ext cx="2673300" cy="55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New School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7767450" y="4398775"/>
            <a:ext cx="5345400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Head Girls Soccer Coach/Staff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3472500" y="4959525"/>
            <a:ext cx="4089300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Head Boys Golf Coach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4890625" y="2728350"/>
            <a:ext cx="4278000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Head Baseball Coach/Staff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3212725" y="5895175"/>
            <a:ext cx="3012900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Athletic Trainer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250" y="519675"/>
            <a:ext cx="9507494" cy="6338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 Habits of Highly Effective People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975375" y="1795050"/>
            <a:ext cx="2106300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Be Proactive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975375" y="2438400"/>
            <a:ext cx="3859800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Begin with the End in Mind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975375" y="2957200"/>
            <a:ext cx="3112800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Put First Things First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/>
          <p:nvPr/>
        </p:nvSpPr>
        <p:spPr>
          <a:xfrm>
            <a:off x="975375" y="3540875"/>
            <a:ext cx="2490300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Think Win-Win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975375" y="4238075"/>
            <a:ext cx="6941700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SeeK First to Understand, Then to be Understood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975375" y="4804150"/>
            <a:ext cx="1649700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Synergize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x="975375" y="5364475"/>
            <a:ext cx="5976600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Sharpen the Saw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Nine Characteristics of High Performing Schools</a:t>
            </a:r>
            <a:br>
              <a:rPr lang="en-US" sz="395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959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838200" y="1345624"/>
            <a:ext cx="10515600" cy="501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Clear &amp; Shared Purpose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High Standards &amp; Expectations for All Students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Effective School Leadership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High Levels of Collaboration and Communication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Curriculum, Instruction, and Assessment Aligned with State Standards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Monitoring of Teaching &amp; Learning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Focused Professional Development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Supportive Learning Environment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Family/Community Involvement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Where Do You/Did I Start?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3382625" y="5208825"/>
            <a:ext cx="5976600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1131385" y="2224700"/>
            <a:ext cx="2427900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</a:rPr>
              <a:t>Transparent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3" name="Shape 263"/>
          <p:cNvSpPr txBox="1"/>
          <p:nvPr/>
        </p:nvSpPr>
        <p:spPr>
          <a:xfrm>
            <a:off x="1857685" y="3107313"/>
            <a:ext cx="1701600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</a:rPr>
              <a:t>Proactive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1037625" y="5395600"/>
            <a:ext cx="8197200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Hire those who are GREAT with kids; develop relationships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4800600" y="2450781"/>
            <a:ext cx="3745800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</a:rPr>
              <a:t>Be Visible to be Valuable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975525" y="4397045"/>
            <a:ext cx="8259300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</a:rPr>
              <a:t>Make/Take the Time to Meet to Discuss Athletic Philosophy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3911825" y="1546025"/>
            <a:ext cx="6910500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Managers do </a:t>
            </a:r>
            <a:r>
              <a:rPr lang="en-US" sz="2400">
                <a:solidFill>
                  <a:srgbClr val="FFFF00"/>
                </a:solidFill>
              </a:rPr>
              <a:t>things right</a:t>
            </a:r>
            <a:r>
              <a:rPr lang="en-US" sz="2400">
                <a:solidFill>
                  <a:srgbClr val="FFFFFF"/>
                </a:solidFill>
              </a:rPr>
              <a:t>; Leaders do</a:t>
            </a:r>
            <a:r>
              <a:rPr lang="en-US" sz="2400">
                <a:solidFill>
                  <a:srgbClr val="FFFF00"/>
                </a:solidFill>
              </a:rPr>
              <a:t> right things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73824" y="3609559"/>
            <a:ext cx="506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Put Me in a Position to Support You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6723742" cy="883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Assistant Principal </a:t>
            </a:r>
            <a:br>
              <a:rPr lang="en-US" sz="395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Activities &amp; Athletic Director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21745" y="1465945"/>
            <a:ext cx="9220200" cy="627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Job Description – Oversee Athletics, Activities, &amp; ASB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306286" y="2452913"/>
            <a:ext cx="328022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2641408" y="2960050"/>
            <a:ext cx="143744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3675757" y="4331710"/>
            <a:ext cx="158889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4592860" y="3653580"/>
            <a:ext cx="296908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7358742" y="4455885"/>
            <a:ext cx="170046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1306286" y="5109873"/>
            <a:ext cx="276761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5264655" y="5213928"/>
            <a:ext cx="156074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7638597" y="2452913"/>
            <a:ext cx="171636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4731657" y="2637578"/>
            <a:ext cx="265489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570172" y="3922878"/>
            <a:ext cx="223958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8817890" y="3213360"/>
            <a:ext cx="294375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9123139" y="3854325"/>
            <a:ext cx="16124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4305975" y="3081000"/>
            <a:ext cx="5345400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New Stadium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343100" y="4259575"/>
            <a:ext cx="5345400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New School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38200" y="157600"/>
            <a:ext cx="5252700" cy="114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New Stadium Site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172501"/>
            <a:ext cx="10287000" cy="542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151400" cy="89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Throwing Venues @ Rice Field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838200" y="1431901"/>
            <a:ext cx="10515600" cy="474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431900"/>
            <a:ext cx="10287000" cy="532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273400" cy="83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War Memorial Field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1058375"/>
            <a:ext cx="10287000" cy="631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6723600" cy="88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Assistant Principal </a:t>
            </a:r>
            <a:br>
              <a:rPr lang="en-US" sz="395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Activities &amp; Athletic Director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21745" y="1465945"/>
            <a:ext cx="9220200" cy="62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Job Description – Oversee Athletics, Activities, &amp; ASB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306286" y="2452913"/>
            <a:ext cx="32802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2641408" y="2960050"/>
            <a:ext cx="14373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3675757" y="4331710"/>
            <a:ext cx="15888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491672" y="2735875"/>
            <a:ext cx="37401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Head Wrestling Coach/Staff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7358742" y="4455885"/>
            <a:ext cx="1700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693286" y="5589298"/>
            <a:ext cx="27675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Boys Dive Coach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5264655" y="5213928"/>
            <a:ext cx="15606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7638600" y="2452925"/>
            <a:ext cx="24303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Girls Dive Coach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7060950" y="3425850"/>
            <a:ext cx="4464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Head Girls Tennis Coach/Staff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570172" y="3922878"/>
            <a:ext cx="22395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Head FB Coach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8817890" y="3213360"/>
            <a:ext cx="2943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639132" y="5274175"/>
            <a:ext cx="27675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rgbClr val="FFFFFF"/>
                </a:solidFill>
              </a:rPr>
              <a:t>Bowling Coach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4663150" y="2822225"/>
            <a:ext cx="2162100" cy="36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New Stadium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472493" y="3756500"/>
            <a:ext cx="2430300" cy="55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New School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6570325" y="4398775"/>
            <a:ext cx="4528800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Head Girls Soccer Coach/Staff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2" name="Shape 162"/>
          <p:cNvSpPr txBox="1"/>
          <p:nvPr/>
        </p:nvSpPr>
        <p:spPr>
          <a:xfrm>
            <a:off x="3472500" y="4959525"/>
            <a:ext cx="5345400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4096354" y="4937680"/>
            <a:ext cx="2609246" cy="6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</a:rPr>
              <a:t>Athletic Trainer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8" grpId="0"/>
      <p:bldP spid="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271</Words>
  <Application>Microsoft Office PowerPoint</Application>
  <PresentationFormat>Widescreen</PresentationFormat>
  <Paragraphs>67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Setting the Tone for Your  Athletic Department  </vt:lpstr>
      <vt:lpstr>PowerPoint Presentation</vt:lpstr>
      <vt:lpstr>Assistant Principal  Activities &amp; Athletic Director </vt:lpstr>
      <vt:lpstr>New Stadium Site</vt:lpstr>
      <vt:lpstr>Throwing Venues @ Rice Field</vt:lpstr>
      <vt:lpstr>War Memorial Field</vt:lpstr>
      <vt:lpstr>PowerPoint Presentation</vt:lpstr>
      <vt:lpstr>Assistant Principal  Activities &amp; Athletic Director </vt:lpstr>
      <vt:lpstr>PowerPoint Presentation</vt:lpstr>
      <vt:lpstr>Assistant Principal  Activities &amp; Athletic Director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 Habits of Highly Effective People</vt:lpstr>
      <vt:lpstr>Nine Characteristics of High Performing Schools </vt:lpstr>
      <vt:lpstr>Where Do You/Did I Start?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Tone for Your  Athletic Department</dc:title>
  <dc:creator>Erik Titus</dc:creator>
  <cp:lastModifiedBy>Erik Titus</cp:lastModifiedBy>
  <cp:revision>5</cp:revision>
  <dcterms:modified xsi:type="dcterms:W3CDTF">2016-04-24T18:17:55Z</dcterms:modified>
</cp:coreProperties>
</file>